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20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35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63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6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89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90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9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0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16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61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9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3F9A0-B3C1-4458-ACF6-D47914AD09A8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EF6F2-62F2-4ECF-A102-496693C6A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10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081825" y="1435709"/>
            <a:ext cx="674355" cy="1847179"/>
            <a:chOff x="1936333" y="765632"/>
            <a:chExt cx="1242646" cy="3352800"/>
          </a:xfrm>
        </p:grpSpPr>
        <p:sp>
          <p:nvSpPr>
            <p:cNvPr id="3" name="正方形/長方形 2"/>
            <p:cNvSpPr/>
            <p:nvPr/>
          </p:nvSpPr>
          <p:spPr>
            <a:xfrm>
              <a:off x="1936333" y="765632"/>
              <a:ext cx="1242646" cy="838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仮設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PACS</a:t>
              </a:r>
            </a:p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ｲﾝﾌｫｺﾑ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1936333" y="1603832"/>
              <a:ext cx="1242646" cy="838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2DPACS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SYNAPS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1936333" y="3280232"/>
              <a:ext cx="1242646" cy="838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3DPACS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VINCENT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936333" y="2442032"/>
              <a:ext cx="1242646" cy="838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2DPACS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SYNAPS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4440482" y="1445484"/>
            <a:ext cx="712060" cy="45692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</a:rPr>
              <a:t>NW</a:t>
            </a:r>
          </a:p>
          <a:p>
            <a:pPr algn="ctr"/>
            <a:r>
              <a:rPr lang="ja-JP" altLang="en-US" sz="1000" dirty="0" smtClean="0">
                <a:solidFill>
                  <a:schemeClr val="bg1"/>
                </a:solidFill>
              </a:rPr>
              <a:t>光パッチ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40482" y="1902410"/>
            <a:ext cx="712060" cy="45692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</a:rPr>
              <a:t>ＮＷ機器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40482" y="2805130"/>
            <a:ext cx="712060" cy="456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内視鏡他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40482" y="2336832"/>
            <a:ext cx="712060" cy="456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ふじのくに</a:t>
            </a:r>
            <a:r>
              <a:rPr lang="ja-JP" altLang="en-US" sz="1000" dirty="0" smtClean="0">
                <a:solidFill>
                  <a:schemeClr val="tx1"/>
                </a:solidFill>
              </a:rPr>
              <a:t>他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440482" y="3256176"/>
            <a:ext cx="712060" cy="456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事務系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440482" y="3722609"/>
            <a:ext cx="712060" cy="4740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予備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8596673" y="1435709"/>
            <a:ext cx="726146" cy="2795788"/>
            <a:chOff x="1410153" y="216874"/>
            <a:chExt cx="564412" cy="2140506"/>
          </a:xfrm>
        </p:grpSpPr>
        <p:sp>
          <p:nvSpPr>
            <p:cNvPr id="15" name="正方形/長方形 14"/>
            <p:cNvSpPr/>
            <p:nvPr/>
          </p:nvSpPr>
          <p:spPr>
            <a:xfrm>
              <a:off x="1410153" y="216874"/>
              <a:ext cx="564412" cy="35675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solidFill>
                    <a:schemeClr val="tx1"/>
                  </a:solidFill>
                </a:rPr>
                <a:t>富士通</a:t>
              </a:r>
              <a:endParaRPr kumimoji="1"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新電カル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410153" y="562057"/>
              <a:ext cx="564412" cy="35675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solidFill>
                    <a:schemeClr val="tx1"/>
                  </a:solidFill>
                </a:rPr>
                <a:t>富士通</a:t>
              </a:r>
              <a:endParaRPr kumimoji="1"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新電カル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1410153" y="925052"/>
              <a:ext cx="564412" cy="35675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solidFill>
                    <a:schemeClr val="tx1"/>
                  </a:solidFill>
                </a:rPr>
                <a:t>富士通</a:t>
              </a:r>
              <a:endParaRPr kumimoji="1"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新電カル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1410153" y="1287127"/>
              <a:ext cx="564412" cy="35675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solidFill>
                    <a:schemeClr val="tx1"/>
                  </a:solidFill>
                </a:rPr>
                <a:t>富士通</a:t>
              </a:r>
              <a:endParaRPr kumimoji="1"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新電カル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410153" y="1643878"/>
              <a:ext cx="564412" cy="35675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solidFill>
                    <a:schemeClr val="tx1"/>
                  </a:solidFill>
                </a:rPr>
                <a:t>富士通</a:t>
              </a:r>
              <a:endParaRPr kumimoji="1"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新電カル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410153" y="2000629"/>
              <a:ext cx="564412" cy="35675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solidFill>
                    <a:schemeClr val="tx1"/>
                  </a:solidFill>
                </a:rPr>
                <a:t>富士通</a:t>
              </a:r>
              <a:endParaRPr kumimoji="1"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新電カル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7209685" y="1435709"/>
            <a:ext cx="713411" cy="457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ＮＥＣ系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部門１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209685" y="1893501"/>
            <a:ext cx="713411" cy="457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ＮＥＣ系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部門２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209685" y="2351294"/>
            <a:ext cx="713411" cy="457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ＮＥＣ系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部門３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209685" y="2800133"/>
            <a:ext cx="713411" cy="457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ＳＳＩ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電子ｶﾙﾃ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209685" y="3266879"/>
            <a:ext cx="713411" cy="457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ＳＳＩ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電子ｶﾙﾃ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209685" y="3721372"/>
            <a:ext cx="713411" cy="4749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予備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2553475" y="1683150"/>
            <a:ext cx="320511" cy="346696"/>
            <a:chOff x="281353" y="117231"/>
            <a:chExt cx="681172" cy="725777"/>
          </a:xfrm>
        </p:grpSpPr>
        <p:sp>
          <p:nvSpPr>
            <p:cNvPr id="46" name="正方形/長方形 45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2553475" y="2599124"/>
            <a:ext cx="320511" cy="346696"/>
            <a:chOff x="281353" y="117231"/>
            <a:chExt cx="681172" cy="725777"/>
          </a:xfrm>
        </p:grpSpPr>
        <p:sp>
          <p:nvSpPr>
            <p:cNvPr id="51" name="正方形/長方形 50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2553473" y="3292666"/>
            <a:ext cx="320511" cy="346696"/>
            <a:chOff x="281353" y="117231"/>
            <a:chExt cx="681172" cy="725777"/>
          </a:xfrm>
        </p:grpSpPr>
        <p:sp>
          <p:nvSpPr>
            <p:cNvPr id="56" name="正方形/長方形 55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5492812" y="1886564"/>
            <a:ext cx="320511" cy="346696"/>
            <a:chOff x="281353" y="117231"/>
            <a:chExt cx="681172" cy="725777"/>
          </a:xfrm>
        </p:grpSpPr>
        <p:sp>
          <p:nvSpPr>
            <p:cNvPr id="61" name="正方形/長方形 60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5492812" y="2638095"/>
            <a:ext cx="320511" cy="346696"/>
            <a:chOff x="281353" y="117231"/>
            <a:chExt cx="681172" cy="725777"/>
          </a:xfrm>
        </p:grpSpPr>
        <p:sp>
          <p:nvSpPr>
            <p:cNvPr id="66" name="正方形/長方形 65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5492812" y="3411100"/>
            <a:ext cx="320511" cy="346696"/>
            <a:chOff x="281353" y="117231"/>
            <a:chExt cx="681172" cy="725777"/>
          </a:xfrm>
        </p:grpSpPr>
        <p:sp>
          <p:nvSpPr>
            <p:cNvPr id="71" name="正方形/長方形 70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6536108" y="1888030"/>
            <a:ext cx="320511" cy="346696"/>
            <a:chOff x="281353" y="117231"/>
            <a:chExt cx="681172" cy="725777"/>
          </a:xfrm>
        </p:grpSpPr>
        <p:sp>
          <p:nvSpPr>
            <p:cNvPr id="76" name="正方形/長方形 75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6536108" y="2639562"/>
            <a:ext cx="320511" cy="346696"/>
            <a:chOff x="281353" y="117231"/>
            <a:chExt cx="681172" cy="725777"/>
          </a:xfrm>
        </p:grpSpPr>
        <p:sp>
          <p:nvSpPr>
            <p:cNvPr id="81" name="正方形/長方形 80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6536108" y="3412566"/>
            <a:ext cx="320511" cy="346696"/>
            <a:chOff x="281353" y="117231"/>
            <a:chExt cx="681172" cy="725777"/>
          </a:xfrm>
        </p:grpSpPr>
        <p:sp>
          <p:nvSpPr>
            <p:cNvPr id="86" name="正方形/長方形 85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" name="グループ化 89"/>
          <p:cNvGrpSpPr/>
          <p:nvPr/>
        </p:nvGrpSpPr>
        <p:grpSpPr>
          <a:xfrm>
            <a:off x="9600547" y="1856498"/>
            <a:ext cx="320511" cy="346696"/>
            <a:chOff x="281353" y="117231"/>
            <a:chExt cx="681172" cy="725777"/>
          </a:xfrm>
        </p:grpSpPr>
        <p:sp>
          <p:nvSpPr>
            <p:cNvPr id="91" name="正方形/長方形 90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9600547" y="2608030"/>
            <a:ext cx="320511" cy="346696"/>
            <a:chOff x="281353" y="117231"/>
            <a:chExt cx="681172" cy="725777"/>
          </a:xfrm>
        </p:grpSpPr>
        <p:sp>
          <p:nvSpPr>
            <p:cNvPr id="96" name="正方形/長方形 95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9600547" y="3381034"/>
            <a:ext cx="320511" cy="346696"/>
            <a:chOff x="281353" y="117231"/>
            <a:chExt cx="681172" cy="725777"/>
          </a:xfrm>
        </p:grpSpPr>
        <p:sp>
          <p:nvSpPr>
            <p:cNvPr id="101" name="正方形/長方形 100"/>
            <p:cNvSpPr/>
            <p:nvPr/>
          </p:nvSpPr>
          <p:spPr>
            <a:xfrm>
              <a:off x="281354" y="117231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281354" y="293077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281354" y="491316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281353" y="667162"/>
              <a:ext cx="681171" cy="175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5" name="正方形/長方形 104"/>
          <p:cNvSpPr/>
          <p:nvPr/>
        </p:nvSpPr>
        <p:spPr>
          <a:xfrm>
            <a:off x="830112" y="126124"/>
            <a:ext cx="10710247" cy="66215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002568" y="364855"/>
            <a:ext cx="10363707" cy="61196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1025079" y="1053563"/>
            <a:ext cx="673577" cy="1546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2376940" y="370609"/>
            <a:ext cx="994476" cy="510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タワーサーバ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1025079" y="3185775"/>
            <a:ext cx="673577" cy="1546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10668859" y="3185775"/>
            <a:ext cx="673577" cy="1546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10689436" y="1061843"/>
            <a:ext cx="673577" cy="1546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2741242" y="5222869"/>
            <a:ext cx="8621770" cy="12705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9004400" y="5222869"/>
            <a:ext cx="2358614" cy="1270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消火ガス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4655304" y="413055"/>
            <a:ext cx="2994723" cy="241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電源盤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2737980" y="5212116"/>
            <a:ext cx="2489246" cy="1270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スロープ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9" name="左矢印 118"/>
          <p:cNvSpPr/>
          <p:nvPr/>
        </p:nvSpPr>
        <p:spPr>
          <a:xfrm>
            <a:off x="2873984" y="5914292"/>
            <a:ext cx="1918733" cy="2997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8959746" y="370609"/>
            <a:ext cx="994476" cy="510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タワーサーバ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696760" y="3607456"/>
            <a:ext cx="13493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別委託にて、移設</a:t>
            </a:r>
            <a:endParaRPr kumimoji="1" lang="en-US" altLang="ja-JP" sz="900" dirty="0" smtClean="0"/>
          </a:p>
          <a:p>
            <a:r>
              <a:rPr lang="ja-JP" altLang="en-US" sz="900" dirty="0"/>
              <a:t>放</a:t>
            </a:r>
            <a:r>
              <a:rPr lang="ja-JP" altLang="en-US" sz="900" dirty="0" smtClean="0"/>
              <a:t>射線画像システム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富士フィルムメディカル</a:t>
            </a:r>
            <a:endParaRPr kumimoji="1" lang="ja-JP" altLang="en-US" sz="90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152668" y="4301567"/>
            <a:ext cx="140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/>
              <a:t>NW</a:t>
            </a:r>
            <a:r>
              <a:rPr lang="ja-JP" altLang="en-US" sz="900" dirty="0" smtClean="0"/>
              <a:t>系（緑）は別委託</a:t>
            </a:r>
            <a:endParaRPr lang="en-US" altLang="ja-JP" sz="900" dirty="0" smtClean="0"/>
          </a:p>
          <a:p>
            <a:r>
              <a:rPr lang="ja-JP" altLang="en-US" sz="900" dirty="0" smtClean="0"/>
              <a:t>ネットワン</a:t>
            </a:r>
            <a:endParaRPr lang="en-US" altLang="ja-JP" sz="900" dirty="0" smtClean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746877" y="4448287"/>
            <a:ext cx="151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青</a:t>
            </a:r>
            <a:r>
              <a:rPr lang="ja-JP" altLang="en-US" sz="900" dirty="0" smtClean="0"/>
              <a:t>の５ラック</a:t>
            </a:r>
            <a:r>
              <a:rPr lang="ja-JP" altLang="en-US" sz="900" dirty="0"/>
              <a:t>は機器の移設</a:t>
            </a:r>
          </a:p>
          <a:p>
            <a:r>
              <a:rPr lang="ja-JP" altLang="en-US" sz="900" dirty="0"/>
              <a:t>黄色は、空のラック移設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8438823" y="4435617"/>
            <a:ext cx="148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本委託業務終了後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構築予定　今回は作業なし</a:t>
            </a:r>
            <a:endParaRPr kumimoji="1" lang="ja-JP" altLang="en-US" sz="900" dirty="0"/>
          </a:p>
        </p:txBody>
      </p:sp>
      <p:cxnSp>
        <p:nvCxnSpPr>
          <p:cNvPr id="126" name="直線矢印コネクタ 125"/>
          <p:cNvCxnSpPr>
            <a:stCxn id="4" idx="3"/>
            <a:endCxn id="9" idx="1"/>
          </p:cNvCxnSpPr>
          <p:nvPr/>
        </p:nvCxnSpPr>
        <p:spPr>
          <a:xfrm>
            <a:off x="3756180" y="2128402"/>
            <a:ext cx="684302" cy="24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3782012" y="1853902"/>
            <a:ext cx="696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１０００</a:t>
            </a:r>
            <a:r>
              <a:rPr kumimoji="1" lang="en-US" altLang="ja-JP" sz="900" dirty="0" smtClean="0"/>
              <a:t>mm</a:t>
            </a:r>
            <a:endParaRPr kumimoji="1" lang="ja-JP" altLang="en-US" sz="900" dirty="0"/>
          </a:p>
        </p:txBody>
      </p:sp>
      <p:cxnSp>
        <p:nvCxnSpPr>
          <p:cNvPr id="128" name="直線矢印コネクタ 127"/>
          <p:cNvCxnSpPr/>
          <p:nvPr/>
        </p:nvCxnSpPr>
        <p:spPr>
          <a:xfrm>
            <a:off x="7917734" y="2032033"/>
            <a:ext cx="684302" cy="24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テキスト ボックス 128"/>
          <p:cNvSpPr txBox="1"/>
          <p:nvPr/>
        </p:nvSpPr>
        <p:spPr>
          <a:xfrm>
            <a:off x="7927685" y="1759592"/>
            <a:ext cx="696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１０００</a:t>
            </a:r>
            <a:r>
              <a:rPr kumimoji="1" lang="en-US" altLang="ja-JP" sz="900" dirty="0" smtClean="0"/>
              <a:t>mm</a:t>
            </a:r>
            <a:endParaRPr kumimoji="1" lang="ja-JP" altLang="en-US" sz="900" dirty="0"/>
          </a:p>
        </p:txBody>
      </p:sp>
      <p:cxnSp>
        <p:nvCxnSpPr>
          <p:cNvPr id="130" name="直線矢印コネクタ 129"/>
          <p:cNvCxnSpPr/>
          <p:nvPr/>
        </p:nvCxnSpPr>
        <p:spPr>
          <a:xfrm>
            <a:off x="5144563" y="1664605"/>
            <a:ext cx="206512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5832637" y="1378863"/>
            <a:ext cx="696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３</a:t>
            </a:r>
            <a:r>
              <a:rPr kumimoji="1" lang="ja-JP" altLang="en-US" sz="900" dirty="0" smtClean="0"/>
              <a:t>０００</a:t>
            </a:r>
            <a:r>
              <a:rPr kumimoji="1" lang="en-US" altLang="ja-JP" sz="900" dirty="0" smtClean="0"/>
              <a:t>mm</a:t>
            </a:r>
            <a:endParaRPr kumimoji="1" lang="ja-JP" altLang="en-US" sz="900" dirty="0"/>
          </a:p>
        </p:txBody>
      </p:sp>
      <p:cxnSp>
        <p:nvCxnSpPr>
          <p:cNvPr id="137" name="直線矢印コネクタ 136"/>
          <p:cNvCxnSpPr/>
          <p:nvPr/>
        </p:nvCxnSpPr>
        <p:spPr>
          <a:xfrm flipH="1">
            <a:off x="5829376" y="5213456"/>
            <a:ext cx="3261" cy="12678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/>
          <p:cNvSpPr txBox="1"/>
          <p:nvPr/>
        </p:nvSpPr>
        <p:spPr>
          <a:xfrm>
            <a:off x="5923436" y="5568741"/>
            <a:ext cx="696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２０００</a:t>
            </a:r>
            <a:r>
              <a:rPr kumimoji="1" lang="en-US" altLang="ja-JP" sz="900" dirty="0" smtClean="0"/>
              <a:t>mm</a:t>
            </a:r>
            <a:endParaRPr kumimoji="1" lang="ja-JP" altLang="en-US" sz="9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5557567" y="3096918"/>
            <a:ext cx="18421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ＯＡ床　Ｈ＝３５０</a:t>
            </a:r>
            <a:r>
              <a:rPr lang="en-US" altLang="ja-JP" sz="900" dirty="0" smtClean="0"/>
              <a:t>mm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058623" y="4663892"/>
            <a:ext cx="1553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青の</a:t>
            </a:r>
            <a:r>
              <a:rPr lang="ja-JP" altLang="en-US" sz="900" dirty="0"/>
              <a:t>３</a:t>
            </a:r>
            <a:r>
              <a:rPr lang="ja-JP" altLang="en-US" sz="900" dirty="0" smtClean="0"/>
              <a:t>ラックは機器の移設</a:t>
            </a:r>
            <a:endParaRPr lang="en-US" altLang="ja-JP" sz="900" dirty="0" smtClean="0"/>
          </a:p>
          <a:p>
            <a:r>
              <a:rPr lang="ja-JP" altLang="en-US" sz="900" dirty="0" smtClean="0"/>
              <a:t>黄色は、空のラック移設</a:t>
            </a:r>
            <a:endParaRPr lang="en-US" altLang="ja-JP" sz="900" dirty="0" smtClean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9245729" y="897013"/>
            <a:ext cx="12989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移設（パソコン台込み）</a:t>
            </a:r>
            <a:endParaRPr lang="en-US" altLang="ja-JP" sz="900" dirty="0" smtClean="0"/>
          </a:p>
          <a:p>
            <a:r>
              <a:rPr lang="ja-JP" altLang="en-US" sz="900" dirty="0" smtClean="0"/>
              <a:t>タワーサーバ５台　</a:t>
            </a:r>
            <a:endParaRPr lang="en-US" altLang="ja-JP" sz="900" dirty="0" smtClean="0"/>
          </a:p>
          <a:p>
            <a:r>
              <a:rPr lang="ja-JP" altLang="en-US" sz="900" dirty="0" smtClean="0"/>
              <a:t>ＵＰＳ有り</a:t>
            </a:r>
            <a:endParaRPr lang="ja-JP" altLang="en-US" sz="9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226756" y="872987"/>
            <a:ext cx="12989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移設（パソコン台込み）</a:t>
            </a:r>
            <a:endParaRPr lang="en-US" altLang="ja-JP" sz="900" dirty="0" smtClean="0"/>
          </a:p>
          <a:p>
            <a:r>
              <a:rPr lang="ja-JP" altLang="en-US" sz="900" dirty="0" smtClean="0"/>
              <a:t>タワーサーバ４台　</a:t>
            </a:r>
            <a:endParaRPr lang="en-US" altLang="ja-JP" sz="900" dirty="0" smtClean="0"/>
          </a:p>
          <a:p>
            <a:r>
              <a:rPr lang="ja-JP" altLang="en-US" sz="900" dirty="0" smtClean="0"/>
              <a:t>ＵＰＳ有り</a:t>
            </a:r>
            <a:endParaRPr lang="ja-JP" altLang="en-US" sz="9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20336" y="1085163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Ａ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590551" y="109722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Ｂ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7356891" y="1061843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Ｃ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8787534" y="1073941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9306141" y="14858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1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9295599" y="19437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2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9317864" y="23768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3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9319305" y="29038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4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9331877" y="33840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5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9333910" y="37969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6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5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164</Words>
  <Application>Microsoft Office PowerPoint</Application>
  <PresentationFormat>ワイド画面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静岡県立病院機構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俊幸</dc:creator>
  <cp:lastModifiedBy>佐藤 俊幸</cp:lastModifiedBy>
  <cp:revision>13</cp:revision>
  <cp:lastPrinted>2014-12-12T07:46:38Z</cp:lastPrinted>
  <dcterms:created xsi:type="dcterms:W3CDTF">2014-12-12T06:36:48Z</dcterms:created>
  <dcterms:modified xsi:type="dcterms:W3CDTF">2015-02-17T08:09:35Z</dcterms:modified>
</cp:coreProperties>
</file>