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2.xml" ContentType="application/vnd.openxmlformats-officedocument.theme+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5" r:id="rId1"/>
    <p:sldMasterId id="2147483739" r:id="rId2"/>
    <p:sldMasterId id="2147483753" r:id="rId3"/>
    <p:sldMasterId id="2147483758" r:id="rId4"/>
    <p:sldMasterId id="2147483763" r:id="rId5"/>
    <p:sldMasterId id="2147483775" r:id="rId6"/>
    <p:sldMasterId id="2147483787" r:id="rId7"/>
    <p:sldMasterId id="2147483791" r:id="rId8"/>
    <p:sldMasterId id="2147483803" r:id="rId9"/>
    <p:sldMasterId id="2147483807" r:id="rId10"/>
    <p:sldMasterId id="2147483819" r:id="rId11"/>
    <p:sldMasterId id="2147483822" r:id="rId12"/>
    <p:sldMasterId id="2147483834" r:id="rId13"/>
    <p:sldMasterId id="2147483838" r:id="rId14"/>
  </p:sldMasterIdLst>
  <p:notesMasterIdLst>
    <p:notesMasterId r:id="rId17"/>
  </p:notesMasterIdLst>
  <p:handoutMasterIdLst>
    <p:handoutMasterId r:id="rId18"/>
  </p:handoutMasterIdLst>
  <p:sldIdLst>
    <p:sldId id="594" r:id="rId15"/>
    <p:sldId id="595" r:id="rId1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CC"/>
    <a:srgbClr val="FFCCFF"/>
    <a:srgbClr val="FF66FF"/>
    <a:srgbClr val="FF9900"/>
    <a:srgbClr val="99FF66"/>
    <a:srgbClr val="FF9933"/>
    <a:srgbClr val="F3FAC6"/>
    <a:srgbClr val="E0FFC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07" autoAdjust="0"/>
    <p:restoredTop sz="95065" autoAdjust="0"/>
  </p:normalViewPr>
  <p:slideViewPr>
    <p:cSldViewPr>
      <p:cViewPr varScale="1">
        <p:scale>
          <a:sx n="70" d="100"/>
          <a:sy n="70" d="100"/>
        </p:scale>
        <p:origin x="744" y="54"/>
      </p:cViewPr>
      <p:guideLst>
        <p:guide orient="horz" pos="2296"/>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178"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1.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1306" tIns="45653" rIns="91306" bIns="45653" rtlCol="0"/>
          <a:lstStyle>
            <a:lvl1pPr algn="l">
              <a:defRPr sz="1200"/>
            </a:lvl1pPr>
          </a:lstStyle>
          <a:p>
            <a:endParaRPr kumimoji="1" lang="ja-JP" altLang="en-US" dirty="0">
              <a:ea typeface="Meiryo UI" panose="020B0604030504040204" pitchFamily="50" charset="-128"/>
            </a:endParaRPr>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1306" tIns="45653" rIns="91306" bIns="45653" rtlCol="0"/>
          <a:lstStyle>
            <a:lvl1pPr algn="r">
              <a:defRPr sz="1200"/>
            </a:lvl1pPr>
          </a:lstStyle>
          <a:p>
            <a:fld id="{0F0408A4-49A3-47C6-A0B5-5423CE417A69}" type="datetimeFigureOut">
              <a:rPr kumimoji="1" lang="ja-JP" altLang="en-US" smtClean="0">
                <a:ea typeface="Meiryo UI" panose="020B0604030504040204" pitchFamily="50" charset="-128"/>
              </a:rPr>
              <a:t>2015/3/19</a:t>
            </a:fld>
            <a:endParaRPr kumimoji="1" lang="ja-JP" altLang="en-US" dirty="0">
              <a:ea typeface="Meiryo UI" panose="020B0604030504040204" pitchFamily="50" charset="-128"/>
            </a:endParaRPr>
          </a:p>
        </p:txBody>
      </p:sp>
      <p:sp>
        <p:nvSpPr>
          <p:cNvPr id="4" name="フッター プレースホルダー 3"/>
          <p:cNvSpPr>
            <a:spLocks noGrp="1"/>
          </p:cNvSpPr>
          <p:nvPr>
            <p:ph type="ftr" sz="quarter" idx="2"/>
          </p:nvPr>
        </p:nvSpPr>
        <p:spPr>
          <a:xfrm>
            <a:off x="0" y="9428583"/>
            <a:ext cx="2945660" cy="496332"/>
          </a:xfrm>
          <a:prstGeom prst="rect">
            <a:avLst/>
          </a:prstGeom>
        </p:spPr>
        <p:txBody>
          <a:bodyPr vert="horz" lIns="91306" tIns="45653" rIns="91306" bIns="45653" rtlCol="0" anchor="b"/>
          <a:lstStyle>
            <a:lvl1pPr algn="l">
              <a:defRPr sz="1200"/>
            </a:lvl1pPr>
          </a:lstStyle>
          <a:p>
            <a:r>
              <a:rPr kumimoji="1" lang="en-US" altLang="ja-JP" smtClean="0">
                <a:ea typeface="Meiryo UI" panose="020B0604030504040204" pitchFamily="50" charset="-128"/>
              </a:rPr>
              <a:t>Copyright 2014 FUJITSU LIMITED</a:t>
            </a:r>
            <a:endParaRPr kumimoji="1" lang="ja-JP" altLang="en-US" dirty="0">
              <a:ea typeface="Meiryo UI" panose="020B0604030504040204" pitchFamily="50" charset="-128"/>
            </a:endParaRPr>
          </a:p>
        </p:txBody>
      </p:sp>
      <p:sp>
        <p:nvSpPr>
          <p:cNvPr id="5" name="スライド番号プレースホルダー 4"/>
          <p:cNvSpPr>
            <a:spLocks noGrp="1"/>
          </p:cNvSpPr>
          <p:nvPr>
            <p:ph type="sldNum" sz="quarter" idx="3"/>
          </p:nvPr>
        </p:nvSpPr>
        <p:spPr>
          <a:xfrm>
            <a:off x="3850443" y="9428583"/>
            <a:ext cx="2945660" cy="496332"/>
          </a:xfrm>
          <a:prstGeom prst="rect">
            <a:avLst/>
          </a:prstGeom>
        </p:spPr>
        <p:txBody>
          <a:bodyPr vert="horz" lIns="91306" tIns="45653" rIns="91306" bIns="45653" rtlCol="0" anchor="b"/>
          <a:lstStyle>
            <a:lvl1pPr algn="r">
              <a:defRPr sz="1200"/>
            </a:lvl1pPr>
          </a:lstStyle>
          <a:p>
            <a:fld id="{722896CD-D7A0-4D0A-A560-04DFE92D22DE}" type="slidenum">
              <a:rPr kumimoji="1" lang="ja-JP" altLang="en-US" smtClean="0">
                <a:ea typeface="Meiryo UI" panose="020B0604030504040204" pitchFamily="50" charset="-128"/>
              </a:rPr>
              <a:t>‹#›</a:t>
            </a:fld>
            <a:endParaRPr kumimoji="1" lang="ja-JP" altLang="en-US" dirty="0">
              <a:ea typeface="Meiryo UI" panose="020B0604030504040204" pitchFamily="50" charset="-128"/>
            </a:endParaRPr>
          </a:p>
        </p:txBody>
      </p:sp>
    </p:spTree>
    <p:extLst>
      <p:ext uri="{BB962C8B-B14F-4D97-AF65-F5344CB8AC3E}">
        <p14:creationId xmlns:p14="http://schemas.microsoft.com/office/powerpoint/2010/main" val="8582887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1306" tIns="45653" rIns="91306" bIns="45653" rtlCol="0"/>
          <a:lstStyle>
            <a:lvl1pPr algn="l">
              <a:defRPr sz="12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0443" y="0"/>
            <a:ext cx="2945660" cy="496332"/>
          </a:xfrm>
          <a:prstGeom prst="rect">
            <a:avLst/>
          </a:prstGeom>
        </p:spPr>
        <p:txBody>
          <a:bodyPr vert="horz" lIns="91306" tIns="45653" rIns="91306" bIns="45653" rtlCol="0"/>
          <a:lstStyle>
            <a:lvl1pPr algn="r">
              <a:defRPr sz="1200">
                <a:ea typeface="Meiryo UI" panose="020B0604030504040204" pitchFamily="50" charset="-128"/>
              </a:defRPr>
            </a:lvl1pPr>
          </a:lstStyle>
          <a:p>
            <a:fld id="{E323A685-3483-41A9-89DA-93AC1A939343}" type="datetimeFigureOut">
              <a:rPr lang="ja-JP" altLang="en-US" smtClean="0"/>
              <a:pPr/>
              <a:t>2015/3/19</a:t>
            </a:fld>
            <a:endParaRPr lang="ja-JP" altLang="en-US" dirty="0"/>
          </a:p>
        </p:txBody>
      </p:sp>
      <p:sp>
        <p:nvSpPr>
          <p:cNvPr id="4" name="スライド イメージ プレースホルダー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306" tIns="45653" rIns="91306" bIns="45653" rtlCol="0" anchor="ctr"/>
          <a:lstStyle/>
          <a:p>
            <a:endParaRPr lang="ja-JP" altLang="en-US" dirty="0"/>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306" tIns="45653" rIns="91306" bIns="45653"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428583"/>
            <a:ext cx="2945660" cy="496332"/>
          </a:xfrm>
          <a:prstGeom prst="rect">
            <a:avLst/>
          </a:prstGeom>
        </p:spPr>
        <p:txBody>
          <a:bodyPr vert="horz" lIns="91306" tIns="45653" rIns="91306" bIns="45653" rtlCol="0" anchor="b"/>
          <a:lstStyle>
            <a:lvl1pPr algn="l">
              <a:defRPr sz="1200">
                <a:ea typeface="Meiryo UI" panose="020B0604030504040204" pitchFamily="50" charset="-128"/>
              </a:defRPr>
            </a:lvl1pPr>
          </a:lstStyle>
          <a:p>
            <a:r>
              <a:rPr lang="en-US" altLang="ja-JP" smtClean="0"/>
              <a:t>Copyright 2014 FUJITSU LIMITED</a:t>
            </a:r>
            <a:endParaRPr lang="ja-JP" altLang="en-US" dirty="0"/>
          </a:p>
        </p:txBody>
      </p:sp>
      <p:sp>
        <p:nvSpPr>
          <p:cNvPr id="7" name="スライド番号プレースホルダー 6"/>
          <p:cNvSpPr>
            <a:spLocks noGrp="1"/>
          </p:cNvSpPr>
          <p:nvPr>
            <p:ph type="sldNum" sz="quarter" idx="5"/>
          </p:nvPr>
        </p:nvSpPr>
        <p:spPr>
          <a:xfrm>
            <a:off x="3850443" y="9428583"/>
            <a:ext cx="2945660" cy="496332"/>
          </a:xfrm>
          <a:prstGeom prst="rect">
            <a:avLst/>
          </a:prstGeom>
        </p:spPr>
        <p:txBody>
          <a:bodyPr vert="horz" lIns="91306" tIns="45653" rIns="91306" bIns="45653" rtlCol="0" anchor="b"/>
          <a:lstStyle>
            <a:lvl1pPr algn="r">
              <a:defRPr sz="1200">
                <a:ea typeface="Meiryo UI" panose="020B0604030504040204" pitchFamily="50" charset="-128"/>
              </a:defRPr>
            </a:lvl1pPr>
          </a:lstStyle>
          <a:p>
            <a:fld id="{7C9967EE-31DE-4A47-8E62-8E98913C41AD}" type="slidenum">
              <a:rPr lang="ja-JP" altLang="en-US" smtClean="0"/>
              <a:pPr/>
              <a:t>‹#›</a:t>
            </a:fld>
            <a:endParaRPr lang="ja-JP" altLang="en-US" dirty="0"/>
          </a:p>
        </p:txBody>
      </p:sp>
    </p:spTree>
    <p:extLst>
      <p:ext uri="{BB962C8B-B14F-4D97-AF65-F5344CB8AC3E}">
        <p14:creationId xmlns:p14="http://schemas.microsoft.com/office/powerpoint/2010/main" val="40553563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n-lt"/>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n-lt"/>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n-lt"/>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n-lt"/>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47218" name="Group 50"/>
          <p:cNvGrpSpPr>
            <a:grpSpLocks noChangeAspect="1"/>
          </p:cNvGrpSpPr>
          <p:nvPr/>
        </p:nvGrpSpPr>
        <p:grpSpPr bwMode="auto">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Meiryo UI" panose="020B0604030504040204" pitchFamily="50" charset="-128"/>
              </a:endParaRPr>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r>
              <a:rPr lang="ja-JP" altLang="en-US" noProof="0" smtClean="0"/>
              <a:t>マスター タイトルの書式設定</a:t>
            </a:r>
            <a:endParaRPr lang="de-DE" altLang="ja-JP" noProof="0" smtClean="0"/>
          </a:p>
        </p:txBody>
      </p:sp>
      <p:sp>
        <p:nvSpPr>
          <p:cNvPr id="647215" name="Rectangle 47"/>
          <p:cNvSpPr>
            <a:spLocks noGrp="1" noChangeArrowheads="1"/>
          </p:cNvSpPr>
          <p:nvPr>
            <p:ph type="ftr" sz="quarter" idx="3"/>
          </p:nvPr>
        </p:nvSpPr>
        <p:spPr/>
        <p:txBody>
          <a:bodyPr/>
          <a:lstStyle>
            <a:lvl1pPr>
              <a:defRPr/>
            </a:lvl1pPr>
          </a:lstStyle>
          <a:p>
            <a:pPr>
              <a:defRPr/>
            </a:pPr>
            <a:r>
              <a:rPr lang="en-US" altLang="ja-JP" smtClean="0">
                <a:solidFill>
                  <a:srgbClr val="000000"/>
                </a:solidFill>
              </a:rPr>
              <a:t>Copyright 2014 FUJITSU LIMITED</a:t>
            </a:r>
            <a:endParaRPr lang="en-US" altLang="ja-JP" dirty="0">
              <a:solidFill>
                <a:srgbClr val="000000"/>
              </a:solidFill>
            </a:endParaRPr>
          </a:p>
        </p:txBody>
      </p:sp>
      <p:pic>
        <p:nvPicPr>
          <p:cNvPr id="38" name="Picture 31" descr="ContentGray20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9"/>
          <p:cNvGrpSpPr>
            <a:grpSpLocks noChangeAspect="1"/>
          </p:cNvGrpSpPr>
          <p:nvPr userDrawn="1"/>
        </p:nvGrpSpPr>
        <p:grpSpPr bwMode="auto">
          <a:xfrm>
            <a:off x="7888288" y="79375"/>
            <a:ext cx="1176337" cy="657225"/>
            <a:chOff x="4969" y="50"/>
            <a:chExt cx="741" cy="414"/>
          </a:xfrm>
        </p:grpSpPr>
        <p:sp>
          <p:nvSpPr>
            <p:cNvPr id="40"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Meiryo UI" panose="020B0604030504040204" pitchFamily="50" charset="-128"/>
              </a:endParaRPr>
            </a:p>
          </p:txBody>
        </p:sp>
        <p:sp>
          <p:nvSpPr>
            <p:cNvPr id="41"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2"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3"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4"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5"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6"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7"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48"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grpSp>
      <p:sp>
        <p:nvSpPr>
          <p:cNvPr id="49"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1085444159"/>
      </p:ext>
    </p:extLst>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4440422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8979126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47218" name="Group 50"/>
          <p:cNvGrpSpPr>
            <a:grpSpLocks noChangeAspect="1"/>
          </p:cNvGrpSpPr>
          <p:nvPr/>
        </p:nvGrpSpPr>
        <p:grpSpPr bwMode="auto">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r>
              <a:rPr lang="ja-JP" altLang="en-US" noProof="0" smtClean="0"/>
              <a:t>マスター タイトルの書式設定</a:t>
            </a:r>
            <a:endParaRPr lang="de-DE" altLang="ja-JP" noProof="0" smtClean="0"/>
          </a:p>
        </p:txBody>
      </p:sp>
      <p:sp>
        <p:nvSpPr>
          <p:cNvPr id="647215" name="Rectangle 47"/>
          <p:cNvSpPr>
            <a:spLocks noGrp="1" noChangeArrowheads="1"/>
          </p:cNvSpPr>
          <p:nvPr>
            <p:ph type="ftr" sz="quarter" idx="3"/>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pic>
        <p:nvPicPr>
          <p:cNvPr id="38" name="Picture 31" descr="ContentGray20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9"/>
          <p:cNvGrpSpPr>
            <a:grpSpLocks noChangeAspect="1"/>
          </p:cNvGrpSpPr>
          <p:nvPr userDrawn="1"/>
        </p:nvGrpSpPr>
        <p:grpSpPr bwMode="auto">
          <a:xfrm>
            <a:off x="7888288" y="79375"/>
            <a:ext cx="1176337" cy="657225"/>
            <a:chOff x="4969" y="50"/>
            <a:chExt cx="741" cy="414"/>
          </a:xfrm>
        </p:grpSpPr>
        <p:sp>
          <p:nvSpPr>
            <p:cNvPr id="40"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1"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2"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3"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4"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5"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6"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7"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48"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grpSp>
      <p:sp>
        <p:nvSpPr>
          <p:cNvPr id="49"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ea typeface="Meiryo UI" panose="020B0604030504040204" pitchFamily="50" charset="-128"/>
            </a:endParaRPr>
          </a:p>
        </p:txBody>
      </p:sp>
    </p:spTree>
    <p:extLst>
      <p:ext uri="{BB962C8B-B14F-4D97-AF65-F5344CB8AC3E}">
        <p14:creationId xmlns:p14="http://schemas.microsoft.com/office/powerpoint/2010/main" val="1601423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pPr>
              <a:defRPr/>
            </a:pPr>
            <a:fld id="{5F54E28F-C2EB-498C-AEE4-D80D36ABCB83}" type="slidenum">
              <a:rPr lang="en-US" altLang="ja-JP" smtClean="0">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5734880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40857864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41488504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2975826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4399333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pPr>
              <a:defRPr/>
            </a:pPr>
            <a:fld id="{6A882D88-8FED-414E-9BCA-4930EB66429B}" type="slidenum">
              <a:rPr lang="en-US" altLang="ja-JP" smtClean="0">
                <a:solidFill>
                  <a:srgbClr val="000000"/>
                </a:solidFill>
              </a:rPr>
              <a:pPr>
                <a:defRPr/>
              </a:pPr>
              <a:t>‹#›</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677384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ea typeface="Meiryo UI" panose="020B0604030504040204" pitchFamily="50" charset="-128"/>
              </a:defRPr>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2619751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pPr>
              <a:defRPr/>
            </a:pPr>
            <a:fld id="{5F54E28F-C2EB-498C-AEE4-D80D36ABCB83}" type="slidenum">
              <a:rPr lang="en-US" altLang="ja-JP" smtClean="0">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5200659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22917596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1930405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20791333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7858125" cy="693738"/>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p:txBody>
          <a:bodyPr/>
          <a:lstStyle>
            <a:lvl1pPr>
              <a:spcBef>
                <a:spcPts val="0"/>
              </a:spcBef>
              <a:spcAft>
                <a:spcPts val="0"/>
              </a:spcAft>
              <a:defRPr/>
            </a:lvl1pPr>
          </a:lstStyle>
          <a:p>
            <a:pPr>
              <a:defRPr/>
            </a:pPr>
            <a:r>
              <a:rPr lang="en-US" altLang="ja-JP"/>
              <a:t>Copyright 2013 FUJITSU LIMITED</a:t>
            </a:r>
            <a:endParaRPr lang="de-DE" altLang="ja-JP"/>
          </a:p>
        </p:txBody>
      </p:sp>
    </p:spTree>
    <p:extLst>
      <p:ext uri="{BB962C8B-B14F-4D97-AF65-F5344CB8AC3E}">
        <p14:creationId xmlns:p14="http://schemas.microsoft.com/office/powerpoint/2010/main" val="3768003252"/>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descr="TitleGray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p:cNvGrpSpPr>
            <a:grpSpLocks noChangeAspect="1"/>
          </p:cNvGrpSpPr>
          <p:nvPr userDrawn="1"/>
        </p:nvGrpSpPr>
        <p:grpSpPr bwMode="auto">
          <a:xfrm>
            <a:off x="7308850" y="185738"/>
            <a:ext cx="1647825" cy="920750"/>
            <a:chOff x="4604" y="117"/>
            <a:chExt cx="1038" cy="580"/>
          </a:xfrm>
        </p:grpSpPr>
        <p:sp>
          <p:nvSpPr>
            <p:cNvPr id="6" name="AutoShape 13"/>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7" name="Freeform 15"/>
            <p:cNvSpPr>
              <a:spLocks/>
            </p:cNvSpPr>
            <p:nvPr userDrawn="1"/>
          </p:nvSpPr>
          <p:spPr bwMode="gray">
            <a:xfrm>
              <a:off x="5115" y="216"/>
              <a:ext cx="132" cy="10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8" name="Freeform 16"/>
            <p:cNvSpPr>
              <a:spLocks/>
            </p:cNvSpPr>
            <p:nvPr userDrawn="1"/>
          </p:nvSpPr>
          <p:spPr bwMode="gray">
            <a:xfrm>
              <a:off x="4899" y="327"/>
              <a:ext cx="91" cy="148"/>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9" name="Freeform 17"/>
            <p:cNvSpPr>
              <a:spLocks/>
            </p:cNvSpPr>
            <p:nvPr userDrawn="1"/>
          </p:nvSpPr>
          <p:spPr bwMode="gray">
            <a:xfrm>
              <a:off x="5114" y="327"/>
              <a:ext cx="60" cy="207"/>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 name="Freeform 18"/>
            <p:cNvSpPr>
              <a:spLocks/>
            </p:cNvSpPr>
            <p:nvPr userDrawn="1"/>
          </p:nvSpPr>
          <p:spPr bwMode="gray">
            <a:xfrm>
              <a:off x="5180" y="327"/>
              <a:ext cx="47" cy="148"/>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1" name="Freeform 19"/>
            <p:cNvSpPr>
              <a:spLocks/>
            </p:cNvSpPr>
            <p:nvPr userDrawn="1"/>
          </p:nvSpPr>
          <p:spPr bwMode="gray">
            <a:xfrm>
              <a:off x="5227" y="327"/>
              <a:ext cx="111" cy="148"/>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2" name="Freeform 20"/>
            <p:cNvSpPr>
              <a:spLocks/>
            </p:cNvSpPr>
            <p:nvPr userDrawn="1"/>
          </p:nvSpPr>
          <p:spPr bwMode="gray">
            <a:xfrm>
              <a:off x="5429" y="327"/>
              <a:ext cx="124" cy="151"/>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3" name="Freeform 21"/>
            <p:cNvSpPr>
              <a:spLocks/>
            </p:cNvSpPr>
            <p:nvPr userDrawn="1"/>
          </p:nvSpPr>
          <p:spPr bwMode="gray">
            <a:xfrm>
              <a:off x="4994" y="327"/>
              <a:ext cx="125" cy="151"/>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4" name="Freeform 22"/>
            <p:cNvSpPr>
              <a:spLocks/>
            </p:cNvSpPr>
            <p:nvPr userDrawn="1"/>
          </p:nvSpPr>
          <p:spPr bwMode="gray">
            <a:xfrm>
              <a:off x="5333" y="324"/>
              <a:ext cx="95" cy="154"/>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5" name="Freeform 23"/>
            <p:cNvSpPr>
              <a:spLocks/>
            </p:cNvSpPr>
            <p:nvPr userDrawn="1"/>
          </p:nvSpPr>
          <p:spPr bwMode="gray">
            <a:xfrm>
              <a:off x="4655" y="604"/>
              <a:ext cx="26" cy="43"/>
            </a:xfrm>
            <a:custGeom>
              <a:avLst/>
              <a:gdLst>
                <a:gd name="T0" fmla="*/ 0 w 463"/>
                <a:gd name="T1" fmla="*/ 0 h 762"/>
                <a:gd name="T2" fmla="*/ 0 w 463"/>
                <a:gd name="T3" fmla="*/ 0 h 762"/>
                <a:gd name="T4" fmla="*/ 0 w 463"/>
                <a:gd name="T5" fmla="*/ 0 h 762"/>
                <a:gd name="T6" fmla="*/ 0 w 463"/>
                <a:gd name="T7" fmla="*/ 0 h 762"/>
                <a:gd name="T8" fmla="*/ 0 w 463"/>
                <a:gd name="T9" fmla="*/ 0 h 762"/>
                <a:gd name="T10" fmla="*/ 0 w 463"/>
                <a:gd name="T11" fmla="*/ 0 h 762"/>
                <a:gd name="T12" fmla="*/ 0 w 463"/>
                <a:gd name="T13" fmla="*/ 0 h 762"/>
                <a:gd name="T14" fmla="*/ 0 w 463"/>
                <a:gd name="T15" fmla="*/ 0 h 762"/>
                <a:gd name="T16" fmla="*/ 0 w 463"/>
                <a:gd name="T17" fmla="*/ 0 h 762"/>
                <a:gd name="T18" fmla="*/ 0 w 463"/>
                <a:gd name="T19" fmla="*/ 0 h 762"/>
                <a:gd name="T20" fmla="*/ 0 w 463"/>
                <a:gd name="T21" fmla="*/ 0 h 762"/>
                <a:gd name="T22" fmla="*/ 0 w 463"/>
                <a:gd name="T23" fmla="*/ 0 h 762"/>
                <a:gd name="T24" fmla="*/ 0 w 463"/>
                <a:gd name="T25" fmla="*/ 0 h 762"/>
                <a:gd name="T26" fmla="*/ 0 w 463"/>
                <a:gd name="T27" fmla="*/ 0 h 762"/>
                <a:gd name="T28" fmla="*/ 0 w 463"/>
                <a:gd name="T29" fmla="*/ 0 h 762"/>
                <a:gd name="T30" fmla="*/ 0 w 463"/>
                <a:gd name="T31" fmla="*/ 0 h 762"/>
                <a:gd name="T32" fmla="*/ 0 w 463"/>
                <a:gd name="T33" fmla="*/ 0 h 762"/>
                <a:gd name="T34" fmla="*/ 0 w 463"/>
                <a:gd name="T35" fmla="*/ 0 h 762"/>
                <a:gd name="T36" fmla="*/ 0 w 463"/>
                <a:gd name="T37" fmla="*/ 0 h 762"/>
                <a:gd name="T38" fmla="*/ 0 w 463"/>
                <a:gd name="T39" fmla="*/ 0 h 762"/>
                <a:gd name="T40" fmla="*/ 0 w 463"/>
                <a:gd name="T41" fmla="*/ 0 h 762"/>
                <a:gd name="T42" fmla="*/ 0 w 463"/>
                <a:gd name="T43" fmla="*/ 0 h 762"/>
                <a:gd name="T44" fmla="*/ 0 w 463"/>
                <a:gd name="T45" fmla="*/ 0 h 7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6" name="Freeform 24"/>
            <p:cNvSpPr>
              <a:spLocks/>
            </p:cNvSpPr>
            <p:nvPr userDrawn="1"/>
          </p:nvSpPr>
          <p:spPr bwMode="gray">
            <a:xfrm>
              <a:off x="4691" y="585"/>
              <a:ext cx="30"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7" name="Freeform 25"/>
            <p:cNvSpPr>
              <a:spLocks noEditPoints="1"/>
            </p:cNvSpPr>
            <p:nvPr userDrawn="1"/>
          </p:nvSpPr>
          <p:spPr bwMode="gray">
            <a:xfrm>
              <a:off x="4730" y="604"/>
              <a:ext cx="32" cy="43"/>
            </a:xfrm>
            <a:custGeom>
              <a:avLst/>
              <a:gdLst>
                <a:gd name="T0" fmla="*/ 0 w 561"/>
                <a:gd name="T1" fmla="*/ 0 h 762"/>
                <a:gd name="T2" fmla="*/ 0 w 561"/>
                <a:gd name="T3" fmla="*/ 0 h 762"/>
                <a:gd name="T4" fmla="*/ 0 w 561"/>
                <a:gd name="T5" fmla="*/ 0 h 762"/>
                <a:gd name="T6" fmla="*/ 0 w 561"/>
                <a:gd name="T7" fmla="*/ 0 h 762"/>
                <a:gd name="T8" fmla="*/ 0 w 561"/>
                <a:gd name="T9" fmla="*/ 0 h 762"/>
                <a:gd name="T10" fmla="*/ 0 w 561"/>
                <a:gd name="T11" fmla="*/ 0 h 762"/>
                <a:gd name="T12" fmla="*/ 0 w 561"/>
                <a:gd name="T13" fmla="*/ 0 h 762"/>
                <a:gd name="T14" fmla="*/ 0 w 561"/>
                <a:gd name="T15" fmla="*/ 0 h 762"/>
                <a:gd name="T16" fmla="*/ 0 w 561"/>
                <a:gd name="T17" fmla="*/ 0 h 762"/>
                <a:gd name="T18" fmla="*/ 0 w 561"/>
                <a:gd name="T19" fmla="*/ 0 h 762"/>
                <a:gd name="T20" fmla="*/ 0 w 561"/>
                <a:gd name="T21" fmla="*/ 0 h 762"/>
                <a:gd name="T22" fmla="*/ 0 w 561"/>
                <a:gd name="T23" fmla="*/ 0 h 762"/>
                <a:gd name="T24" fmla="*/ 0 w 561"/>
                <a:gd name="T25" fmla="*/ 0 h 762"/>
                <a:gd name="T26" fmla="*/ 0 w 561"/>
                <a:gd name="T27" fmla="*/ 0 h 762"/>
                <a:gd name="T28" fmla="*/ 0 w 561"/>
                <a:gd name="T29" fmla="*/ 0 h 762"/>
                <a:gd name="T30" fmla="*/ 0 w 561"/>
                <a:gd name="T31" fmla="*/ 0 h 762"/>
                <a:gd name="T32" fmla="*/ 0 w 561"/>
                <a:gd name="T33" fmla="*/ 0 h 762"/>
                <a:gd name="T34" fmla="*/ 0 w 561"/>
                <a:gd name="T35" fmla="*/ 0 h 762"/>
                <a:gd name="T36" fmla="*/ 0 w 561"/>
                <a:gd name="T37" fmla="*/ 0 h 762"/>
                <a:gd name="T38" fmla="*/ 0 w 561"/>
                <a:gd name="T39" fmla="*/ 0 h 762"/>
                <a:gd name="T40" fmla="*/ 0 w 561"/>
                <a:gd name="T41" fmla="*/ 0 h 762"/>
                <a:gd name="T42" fmla="*/ 0 w 561"/>
                <a:gd name="T43" fmla="*/ 0 h 762"/>
                <a:gd name="T44" fmla="*/ 0 w 561"/>
                <a:gd name="T45" fmla="*/ 0 h 762"/>
                <a:gd name="T46" fmla="*/ 0 w 561"/>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8" name="Freeform 26"/>
            <p:cNvSpPr>
              <a:spLocks noEditPoints="1"/>
            </p:cNvSpPr>
            <p:nvPr userDrawn="1"/>
          </p:nvSpPr>
          <p:spPr bwMode="gray">
            <a:xfrm>
              <a:off x="4774" y="604"/>
              <a:ext cx="32" cy="61"/>
            </a:xfrm>
            <a:custGeom>
              <a:avLst/>
              <a:gdLst>
                <a:gd name="T0" fmla="*/ 0 w 567"/>
                <a:gd name="T1" fmla="*/ 0 h 1087"/>
                <a:gd name="T2" fmla="*/ 0 w 567"/>
                <a:gd name="T3" fmla="*/ 0 h 1087"/>
                <a:gd name="T4" fmla="*/ 0 w 567"/>
                <a:gd name="T5" fmla="*/ 0 h 1087"/>
                <a:gd name="T6" fmla="*/ 0 w 567"/>
                <a:gd name="T7" fmla="*/ 0 h 1087"/>
                <a:gd name="T8" fmla="*/ 0 w 567"/>
                <a:gd name="T9" fmla="*/ 0 h 1087"/>
                <a:gd name="T10" fmla="*/ 0 w 567"/>
                <a:gd name="T11" fmla="*/ 0 h 1087"/>
                <a:gd name="T12" fmla="*/ 0 w 567"/>
                <a:gd name="T13" fmla="*/ 0 h 1087"/>
                <a:gd name="T14" fmla="*/ 0 w 567"/>
                <a:gd name="T15" fmla="*/ 0 h 1087"/>
                <a:gd name="T16" fmla="*/ 0 w 567"/>
                <a:gd name="T17" fmla="*/ 0 h 1087"/>
                <a:gd name="T18" fmla="*/ 0 w 567"/>
                <a:gd name="T19" fmla="*/ 0 h 1087"/>
                <a:gd name="T20" fmla="*/ 0 w 567"/>
                <a:gd name="T21" fmla="*/ 0 h 1087"/>
                <a:gd name="T22" fmla="*/ 0 w 567"/>
                <a:gd name="T23" fmla="*/ 0 h 1087"/>
                <a:gd name="T24" fmla="*/ 0 w 567"/>
                <a:gd name="T25" fmla="*/ 0 h 1087"/>
                <a:gd name="T26" fmla="*/ 0 w 567"/>
                <a:gd name="T27" fmla="*/ 0 h 1087"/>
                <a:gd name="T28" fmla="*/ 0 w 567"/>
                <a:gd name="T29" fmla="*/ 0 h 1087"/>
                <a:gd name="T30" fmla="*/ 0 w 567"/>
                <a:gd name="T31" fmla="*/ 0 h 1087"/>
                <a:gd name="T32" fmla="*/ 0 w 567"/>
                <a:gd name="T33" fmla="*/ 0 h 1087"/>
                <a:gd name="T34" fmla="*/ 0 w 567"/>
                <a:gd name="T35" fmla="*/ 0 h 1087"/>
                <a:gd name="T36" fmla="*/ 0 w 567"/>
                <a:gd name="T37" fmla="*/ 0 h 10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9" name="Freeform 27"/>
            <p:cNvSpPr>
              <a:spLocks noEditPoints="1"/>
            </p:cNvSpPr>
            <p:nvPr userDrawn="1"/>
          </p:nvSpPr>
          <p:spPr bwMode="gray">
            <a:xfrm>
              <a:off x="4815" y="591"/>
              <a:ext cx="9" cy="55"/>
            </a:xfrm>
            <a:custGeom>
              <a:avLst/>
              <a:gdLst>
                <a:gd name="T0" fmla="*/ 0 w 150"/>
                <a:gd name="T1" fmla="*/ 0 h 987"/>
                <a:gd name="T2" fmla="*/ 0 w 150"/>
                <a:gd name="T3" fmla="*/ 0 h 987"/>
                <a:gd name="T4" fmla="*/ 0 w 150"/>
                <a:gd name="T5" fmla="*/ 0 h 987"/>
                <a:gd name="T6" fmla="*/ 0 w 150"/>
                <a:gd name="T7" fmla="*/ 0 h 987"/>
                <a:gd name="T8" fmla="*/ 0 w 150"/>
                <a:gd name="T9" fmla="*/ 0 h 987"/>
                <a:gd name="T10" fmla="*/ 0 w 150"/>
                <a:gd name="T11" fmla="*/ 0 h 987"/>
                <a:gd name="T12" fmla="*/ 0 w 150"/>
                <a:gd name="T13" fmla="*/ 0 h 987"/>
                <a:gd name="T14" fmla="*/ 0 w 150"/>
                <a:gd name="T15" fmla="*/ 0 h 987"/>
                <a:gd name="T16" fmla="*/ 0 w 150"/>
                <a:gd name="T17" fmla="*/ 0 h 987"/>
                <a:gd name="T18" fmla="*/ 0 w 150"/>
                <a:gd name="T19" fmla="*/ 0 h 987"/>
                <a:gd name="T20" fmla="*/ 0 w 150"/>
                <a:gd name="T21" fmla="*/ 0 h 987"/>
                <a:gd name="T22" fmla="*/ 0 w 150"/>
                <a:gd name="T23" fmla="*/ 0 h 987"/>
                <a:gd name="T24" fmla="*/ 0 w 150"/>
                <a:gd name="T25" fmla="*/ 0 h 987"/>
                <a:gd name="T26" fmla="*/ 0 w 150"/>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0" name="Freeform 28"/>
            <p:cNvSpPr>
              <a:spLocks/>
            </p:cNvSpPr>
            <p:nvPr userDrawn="1"/>
          </p:nvSpPr>
          <p:spPr bwMode="gray">
            <a:xfrm>
              <a:off x="4836" y="604"/>
              <a:ext cx="31" cy="42"/>
            </a:xfrm>
            <a:custGeom>
              <a:avLst/>
              <a:gdLst>
                <a:gd name="T0" fmla="*/ 0 w 548"/>
                <a:gd name="T1" fmla="*/ 0 h 742"/>
                <a:gd name="T2" fmla="*/ 0 w 548"/>
                <a:gd name="T3" fmla="*/ 0 h 742"/>
                <a:gd name="T4" fmla="*/ 0 w 548"/>
                <a:gd name="T5" fmla="*/ 0 h 742"/>
                <a:gd name="T6" fmla="*/ 0 w 548"/>
                <a:gd name="T7" fmla="*/ 0 h 742"/>
                <a:gd name="T8" fmla="*/ 0 w 548"/>
                <a:gd name="T9" fmla="*/ 0 h 742"/>
                <a:gd name="T10" fmla="*/ 0 w 548"/>
                <a:gd name="T11" fmla="*/ 0 h 742"/>
                <a:gd name="T12" fmla="*/ 0 w 548"/>
                <a:gd name="T13" fmla="*/ 0 h 742"/>
                <a:gd name="T14" fmla="*/ 0 w 548"/>
                <a:gd name="T15" fmla="*/ 0 h 742"/>
                <a:gd name="T16" fmla="*/ 0 w 548"/>
                <a:gd name="T17" fmla="*/ 0 h 742"/>
                <a:gd name="T18" fmla="*/ 0 w 548"/>
                <a:gd name="T19" fmla="*/ 0 h 742"/>
                <a:gd name="T20" fmla="*/ 0 w 548"/>
                <a:gd name="T21" fmla="*/ 0 h 742"/>
                <a:gd name="T22" fmla="*/ 0 w 548"/>
                <a:gd name="T23" fmla="*/ 0 h 742"/>
                <a:gd name="T24" fmla="*/ 0 w 548"/>
                <a:gd name="T25" fmla="*/ 0 h 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1" name="Freeform 29"/>
            <p:cNvSpPr>
              <a:spLocks noEditPoints="1"/>
            </p:cNvSpPr>
            <p:nvPr userDrawn="1"/>
          </p:nvSpPr>
          <p:spPr bwMode="gray">
            <a:xfrm>
              <a:off x="4876" y="604"/>
              <a:ext cx="32" cy="62"/>
            </a:xfrm>
            <a:custGeom>
              <a:avLst/>
              <a:gdLst>
                <a:gd name="T0" fmla="*/ 0 w 569"/>
                <a:gd name="T1" fmla="*/ 0 h 1098"/>
                <a:gd name="T2" fmla="*/ 0 w 569"/>
                <a:gd name="T3" fmla="*/ 0 h 1098"/>
                <a:gd name="T4" fmla="*/ 0 w 569"/>
                <a:gd name="T5" fmla="*/ 0 h 1098"/>
                <a:gd name="T6" fmla="*/ 0 w 569"/>
                <a:gd name="T7" fmla="*/ 0 h 1098"/>
                <a:gd name="T8" fmla="*/ 0 w 569"/>
                <a:gd name="T9" fmla="*/ 0 h 1098"/>
                <a:gd name="T10" fmla="*/ 0 w 569"/>
                <a:gd name="T11" fmla="*/ 0 h 1098"/>
                <a:gd name="T12" fmla="*/ 0 w 569"/>
                <a:gd name="T13" fmla="*/ 0 h 1098"/>
                <a:gd name="T14" fmla="*/ 0 w 569"/>
                <a:gd name="T15" fmla="*/ 0 h 1098"/>
                <a:gd name="T16" fmla="*/ 0 w 569"/>
                <a:gd name="T17" fmla="*/ 0 h 1098"/>
                <a:gd name="T18" fmla="*/ 0 w 569"/>
                <a:gd name="T19" fmla="*/ 0 h 1098"/>
                <a:gd name="T20" fmla="*/ 0 w 569"/>
                <a:gd name="T21" fmla="*/ 0 h 1098"/>
                <a:gd name="T22" fmla="*/ 0 w 569"/>
                <a:gd name="T23" fmla="*/ 0 h 1098"/>
                <a:gd name="T24" fmla="*/ 0 w 569"/>
                <a:gd name="T25" fmla="*/ 0 h 1098"/>
                <a:gd name="T26" fmla="*/ 0 w 569"/>
                <a:gd name="T27" fmla="*/ 0 h 1098"/>
                <a:gd name="T28" fmla="*/ 0 w 569"/>
                <a:gd name="T29" fmla="*/ 0 h 1098"/>
                <a:gd name="T30" fmla="*/ 0 w 569"/>
                <a:gd name="T31" fmla="*/ 0 h 1098"/>
                <a:gd name="T32" fmla="*/ 0 w 569"/>
                <a:gd name="T33" fmla="*/ 0 h 1098"/>
                <a:gd name="T34" fmla="*/ 0 w 569"/>
                <a:gd name="T35" fmla="*/ 0 h 1098"/>
                <a:gd name="T36" fmla="*/ 0 w 569"/>
                <a:gd name="T37" fmla="*/ 0 h 1098"/>
                <a:gd name="T38" fmla="*/ 0 w 569"/>
                <a:gd name="T39" fmla="*/ 0 h 1098"/>
                <a:gd name="T40" fmla="*/ 0 w 569"/>
                <a:gd name="T41" fmla="*/ 0 h 1098"/>
                <a:gd name="T42" fmla="*/ 0 w 569"/>
                <a:gd name="T43" fmla="*/ 0 h 1098"/>
                <a:gd name="T44" fmla="*/ 0 w 569"/>
                <a:gd name="T45" fmla="*/ 0 h 1098"/>
                <a:gd name="T46" fmla="*/ 0 w 569"/>
                <a:gd name="T47" fmla="*/ 0 h 1098"/>
                <a:gd name="T48" fmla="*/ 0 w 569"/>
                <a:gd name="T49" fmla="*/ 0 h 1098"/>
                <a:gd name="T50" fmla="*/ 0 w 569"/>
                <a:gd name="T51" fmla="*/ 0 h 1098"/>
                <a:gd name="T52" fmla="*/ 0 w 569"/>
                <a:gd name="T53" fmla="*/ 0 h 1098"/>
                <a:gd name="T54" fmla="*/ 0 w 569"/>
                <a:gd name="T55" fmla="*/ 0 h 1098"/>
                <a:gd name="T56" fmla="*/ 0 w 569"/>
                <a:gd name="T57" fmla="*/ 0 h 1098"/>
                <a:gd name="T58" fmla="*/ 0 w 569"/>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2" name="Freeform 30"/>
            <p:cNvSpPr>
              <a:spLocks/>
            </p:cNvSpPr>
            <p:nvPr userDrawn="1"/>
          </p:nvSpPr>
          <p:spPr bwMode="gray">
            <a:xfrm>
              <a:off x="4939"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3" name="Freeform 31"/>
            <p:cNvSpPr>
              <a:spLocks noEditPoints="1"/>
            </p:cNvSpPr>
            <p:nvPr userDrawn="1"/>
          </p:nvSpPr>
          <p:spPr bwMode="gray">
            <a:xfrm>
              <a:off x="4963"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4" name="Freeform 32"/>
            <p:cNvSpPr>
              <a:spLocks/>
            </p:cNvSpPr>
            <p:nvPr userDrawn="1"/>
          </p:nvSpPr>
          <p:spPr bwMode="gray">
            <a:xfrm>
              <a:off x="5007" y="604"/>
              <a:ext cx="52" cy="42"/>
            </a:xfrm>
            <a:custGeom>
              <a:avLst/>
              <a:gdLst>
                <a:gd name="T0" fmla="*/ 0 w 933"/>
                <a:gd name="T1" fmla="*/ 0 h 742"/>
                <a:gd name="T2" fmla="*/ 0 w 933"/>
                <a:gd name="T3" fmla="*/ 0 h 742"/>
                <a:gd name="T4" fmla="*/ 0 w 933"/>
                <a:gd name="T5" fmla="*/ 0 h 742"/>
                <a:gd name="T6" fmla="*/ 0 w 933"/>
                <a:gd name="T7" fmla="*/ 0 h 742"/>
                <a:gd name="T8" fmla="*/ 0 w 933"/>
                <a:gd name="T9" fmla="*/ 0 h 742"/>
                <a:gd name="T10" fmla="*/ 0 w 933"/>
                <a:gd name="T11" fmla="*/ 0 h 742"/>
                <a:gd name="T12" fmla="*/ 0 w 933"/>
                <a:gd name="T13" fmla="*/ 0 h 742"/>
                <a:gd name="T14" fmla="*/ 0 w 933"/>
                <a:gd name="T15" fmla="*/ 0 h 742"/>
                <a:gd name="T16" fmla="*/ 0 w 933"/>
                <a:gd name="T17" fmla="*/ 0 h 742"/>
                <a:gd name="T18" fmla="*/ 0 w 933"/>
                <a:gd name="T19" fmla="*/ 0 h 742"/>
                <a:gd name="T20" fmla="*/ 0 w 933"/>
                <a:gd name="T21" fmla="*/ 0 h 742"/>
                <a:gd name="T22" fmla="*/ 0 w 933"/>
                <a:gd name="T23" fmla="*/ 0 h 742"/>
                <a:gd name="T24" fmla="*/ 0 w 933"/>
                <a:gd name="T25" fmla="*/ 0 h 742"/>
                <a:gd name="T26" fmla="*/ 0 w 933"/>
                <a:gd name="T27" fmla="*/ 0 h 742"/>
                <a:gd name="T28" fmla="*/ 0 w 933"/>
                <a:gd name="T29" fmla="*/ 0 h 742"/>
                <a:gd name="T30" fmla="*/ 0 w 933"/>
                <a:gd name="T31" fmla="*/ 0 h 742"/>
                <a:gd name="T32" fmla="*/ 0 w 933"/>
                <a:gd name="T33" fmla="*/ 0 h 742"/>
                <a:gd name="T34" fmla="*/ 0 w 933"/>
                <a:gd name="T35" fmla="*/ 0 h 742"/>
                <a:gd name="T36" fmla="*/ 0 w 933"/>
                <a:gd name="T37" fmla="*/ 0 h 742"/>
                <a:gd name="T38" fmla="*/ 0 w 933"/>
                <a:gd name="T39" fmla="*/ 0 h 742"/>
                <a:gd name="T40" fmla="*/ 0 w 933"/>
                <a:gd name="T41" fmla="*/ 0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5" name="Freeform 33"/>
            <p:cNvSpPr>
              <a:spLocks noEditPoints="1"/>
            </p:cNvSpPr>
            <p:nvPr userDrawn="1"/>
          </p:nvSpPr>
          <p:spPr bwMode="gray">
            <a:xfrm>
              <a:off x="5069"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6" name="Freeform 34"/>
            <p:cNvSpPr>
              <a:spLocks/>
            </p:cNvSpPr>
            <p:nvPr userDrawn="1"/>
          </p:nvSpPr>
          <p:spPr bwMode="gray">
            <a:xfrm>
              <a:off x="5113"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7" name="Freeform 35"/>
            <p:cNvSpPr>
              <a:spLocks/>
            </p:cNvSpPr>
            <p:nvPr userDrawn="1"/>
          </p:nvSpPr>
          <p:spPr bwMode="gray">
            <a:xfrm>
              <a:off x="5138"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8" name="Freeform 36"/>
            <p:cNvSpPr>
              <a:spLocks noEditPoints="1"/>
            </p:cNvSpPr>
            <p:nvPr userDrawn="1"/>
          </p:nvSpPr>
          <p:spPr bwMode="gray">
            <a:xfrm>
              <a:off x="516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29" name="Freeform 37"/>
            <p:cNvSpPr>
              <a:spLocks/>
            </p:cNvSpPr>
            <p:nvPr userDrawn="1"/>
          </p:nvSpPr>
          <p:spPr bwMode="gray">
            <a:xfrm>
              <a:off x="5198" y="605"/>
              <a:ext cx="52" cy="41"/>
            </a:xfrm>
            <a:custGeom>
              <a:avLst/>
              <a:gdLst>
                <a:gd name="T0" fmla="*/ 0 w 929"/>
                <a:gd name="T1" fmla="*/ 0 h 722"/>
                <a:gd name="T2" fmla="*/ 0 w 929"/>
                <a:gd name="T3" fmla="*/ 0 h 722"/>
                <a:gd name="T4" fmla="*/ 0 w 929"/>
                <a:gd name="T5" fmla="*/ 0 h 722"/>
                <a:gd name="T6" fmla="*/ 0 w 929"/>
                <a:gd name="T7" fmla="*/ 0 h 722"/>
                <a:gd name="T8" fmla="*/ 0 w 929"/>
                <a:gd name="T9" fmla="*/ 0 h 722"/>
                <a:gd name="T10" fmla="*/ 0 w 929"/>
                <a:gd name="T11" fmla="*/ 0 h 722"/>
                <a:gd name="T12" fmla="*/ 0 w 929"/>
                <a:gd name="T13" fmla="*/ 0 h 722"/>
                <a:gd name="T14" fmla="*/ 0 w 929"/>
                <a:gd name="T15" fmla="*/ 0 h 722"/>
                <a:gd name="T16" fmla="*/ 0 w 929"/>
                <a:gd name="T17" fmla="*/ 0 h 722"/>
                <a:gd name="T18" fmla="*/ 0 w 929"/>
                <a:gd name="T19" fmla="*/ 0 h 722"/>
                <a:gd name="T20" fmla="*/ 0 w 929"/>
                <a:gd name="T21" fmla="*/ 0 h 722"/>
                <a:gd name="T22" fmla="*/ 0 w 929"/>
                <a:gd name="T23" fmla="*/ 0 h 722"/>
                <a:gd name="T24" fmla="*/ 0 w 929"/>
                <a:gd name="T25" fmla="*/ 0 h 722"/>
                <a:gd name="T26" fmla="*/ 0 w 929"/>
                <a:gd name="T27" fmla="*/ 0 h 722"/>
                <a:gd name="T28" fmla="*/ 0 w 929"/>
                <a:gd name="T29" fmla="*/ 0 h 722"/>
                <a:gd name="T30" fmla="*/ 0 w 929"/>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0" name="Freeform 38"/>
            <p:cNvSpPr>
              <a:spLocks/>
            </p:cNvSpPr>
            <p:nvPr userDrawn="1"/>
          </p:nvSpPr>
          <p:spPr bwMode="gray">
            <a:xfrm>
              <a:off x="5270" y="605"/>
              <a:ext cx="52" cy="41"/>
            </a:xfrm>
            <a:custGeom>
              <a:avLst/>
              <a:gdLst>
                <a:gd name="T0" fmla="*/ 0 w 930"/>
                <a:gd name="T1" fmla="*/ 0 h 722"/>
                <a:gd name="T2" fmla="*/ 0 w 930"/>
                <a:gd name="T3" fmla="*/ 0 h 722"/>
                <a:gd name="T4" fmla="*/ 0 w 930"/>
                <a:gd name="T5" fmla="*/ 0 h 722"/>
                <a:gd name="T6" fmla="*/ 0 w 930"/>
                <a:gd name="T7" fmla="*/ 0 h 722"/>
                <a:gd name="T8" fmla="*/ 0 w 930"/>
                <a:gd name="T9" fmla="*/ 0 h 722"/>
                <a:gd name="T10" fmla="*/ 0 w 930"/>
                <a:gd name="T11" fmla="*/ 0 h 722"/>
                <a:gd name="T12" fmla="*/ 0 w 930"/>
                <a:gd name="T13" fmla="*/ 0 h 722"/>
                <a:gd name="T14" fmla="*/ 0 w 930"/>
                <a:gd name="T15" fmla="*/ 0 h 722"/>
                <a:gd name="T16" fmla="*/ 0 w 930"/>
                <a:gd name="T17" fmla="*/ 0 h 722"/>
                <a:gd name="T18" fmla="*/ 0 w 930"/>
                <a:gd name="T19" fmla="*/ 0 h 722"/>
                <a:gd name="T20" fmla="*/ 0 w 930"/>
                <a:gd name="T21" fmla="*/ 0 h 722"/>
                <a:gd name="T22" fmla="*/ 0 w 930"/>
                <a:gd name="T23" fmla="*/ 0 h 722"/>
                <a:gd name="T24" fmla="*/ 0 w 930"/>
                <a:gd name="T25" fmla="*/ 0 h 722"/>
                <a:gd name="T26" fmla="*/ 0 w 930"/>
                <a:gd name="T27" fmla="*/ 0 h 722"/>
                <a:gd name="T28" fmla="*/ 0 w 930"/>
                <a:gd name="T29" fmla="*/ 0 h 722"/>
                <a:gd name="T30" fmla="*/ 0 w 930"/>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1" name="Freeform 39"/>
            <p:cNvSpPr>
              <a:spLocks noEditPoints="1"/>
            </p:cNvSpPr>
            <p:nvPr userDrawn="1"/>
          </p:nvSpPr>
          <p:spPr bwMode="gray">
            <a:xfrm>
              <a:off x="5329" y="591"/>
              <a:ext cx="9" cy="55"/>
            </a:xfrm>
            <a:custGeom>
              <a:avLst/>
              <a:gdLst>
                <a:gd name="T0" fmla="*/ 0 w 151"/>
                <a:gd name="T1" fmla="*/ 0 h 987"/>
                <a:gd name="T2" fmla="*/ 0 w 151"/>
                <a:gd name="T3" fmla="*/ 0 h 987"/>
                <a:gd name="T4" fmla="*/ 0 w 151"/>
                <a:gd name="T5" fmla="*/ 0 h 987"/>
                <a:gd name="T6" fmla="*/ 0 w 151"/>
                <a:gd name="T7" fmla="*/ 0 h 987"/>
                <a:gd name="T8" fmla="*/ 0 w 151"/>
                <a:gd name="T9" fmla="*/ 0 h 987"/>
                <a:gd name="T10" fmla="*/ 0 w 151"/>
                <a:gd name="T11" fmla="*/ 0 h 987"/>
                <a:gd name="T12" fmla="*/ 0 w 151"/>
                <a:gd name="T13" fmla="*/ 0 h 987"/>
                <a:gd name="T14" fmla="*/ 0 w 151"/>
                <a:gd name="T15" fmla="*/ 0 h 987"/>
                <a:gd name="T16" fmla="*/ 0 w 151"/>
                <a:gd name="T17" fmla="*/ 0 h 987"/>
                <a:gd name="T18" fmla="*/ 0 w 151"/>
                <a:gd name="T19" fmla="*/ 0 h 987"/>
                <a:gd name="T20" fmla="*/ 0 w 151"/>
                <a:gd name="T21" fmla="*/ 0 h 987"/>
                <a:gd name="T22" fmla="*/ 0 w 151"/>
                <a:gd name="T23" fmla="*/ 0 h 987"/>
                <a:gd name="T24" fmla="*/ 0 w 151"/>
                <a:gd name="T25" fmla="*/ 0 h 987"/>
                <a:gd name="T26" fmla="*/ 0 w 151"/>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2" name="Freeform 40"/>
            <p:cNvSpPr>
              <a:spLocks/>
            </p:cNvSpPr>
            <p:nvPr userDrawn="1"/>
          </p:nvSpPr>
          <p:spPr bwMode="gray">
            <a:xfrm>
              <a:off x="5350"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3" name="Freeform 41"/>
            <p:cNvSpPr>
              <a:spLocks/>
            </p:cNvSpPr>
            <p:nvPr userDrawn="1"/>
          </p:nvSpPr>
          <p:spPr bwMode="gray">
            <a:xfrm>
              <a:off x="5376" y="585"/>
              <a:ext cx="31"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4" name="Freeform 4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5" name="Freeform 43"/>
            <p:cNvSpPr>
              <a:spLocks noEditPoints="1"/>
            </p:cNvSpPr>
            <p:nvPr userDrawn="1"/>
          </p:nvSpPr>
          <p:spPr bwMode="gray">
            <a:xfrm>
              <a:off x="547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36" name="Freeform 44"/>
            <p:cNvSpPr>
              <a:spLocks/>
            </p:cNvSpPr>
            <p:nvPr userDrawn="1"/>
          </p:nvSpPr>
          <p:spPr bwMode="gray">
            <a:xfrm>
              <a:off x="5514" y="605"/>
              <a:ext cx="29" cy="42"/>
            </a:xfrm>
            <a:custGeom>
              <a:avLst/>
              <a:gdLst>
                <a:gd name="T0" fmla="*/ 0 w 527"/>
                <a:gd name="T1" fmla="*/ 0 h 742"/>
                <a:gd name="T2" fmla="*/ 0 w 527"/>
                <a:gd name="T3" fmla="*/ 0 h 742"/>
                <a:gd name="T4" fmla="*/ 0 w 527"/>
                <a:gd name="T5" fmla="*/ 0 h 742"/>
                <a:gd name="T6" fmla="*/ 0 w 527"/>
                <a:gd name="T7" fmla="*/ 0 h 742"/>
                <a:gd name="T8" fmla="*/ 0 w 527"/>
                <a:gd name="T9" fmla="*/ 0 h 742"/>
                <a:gd name="T10" fmla="*/ 0 w 527"/>
                <a:gd name="T11" fmla="*/ 0 h 742"/>
                <a:gd name="T12" fmla="*/ 0 w 527"/>
                <a:gd name="T13" fmla="*/ 0 h 742"/>
                <a:gd name="T14" fmla="*/ 0 w 527"/>
                <a:gd name="T15" fmla="*/ 0 h 742"/>
                <a:gd name="T16" fmla="*/ 0 w 527"/>
                <a:gd name="T17" fmla="*/ 0 h 742"/>
                <a:gd name="T18" fmla="*/ 0 w 527"/>
                <a:gd name="T19" fmla="*/ 0 h 742"/>
                <a:gd name="T20" fmla="*/ 0 w 527"/>
                <a:gd name="T21" fmla="*/ 0 h 742"/>
                <a:gd name="T22" fmla="*/ 0 w 527"/>
                <a:gd name="T23" fmla="*/ 0 h 742"/>
                <a:gd name="T24" fmla="*/ 0 w 527"/>
                <a:gd name="T25" fmla="*/ 0 h 742"/>
                <a:gd name="T26" fmla="*/ 0 w 527"/>
                <a:gd name="T27" fmla="*/ 0 h 742"/>
                <a:gd name="T28" fmla="*/ 0 w 527"/>
                <a:gd name="T29" fmla="*/ 0 h 7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grpSp>
      <p:pic>
        <p:nvPicPr>
          <p:cNvPr id="37" name="Picture 45" descr="ロゴ"/>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2038" y="5988050"/>
            <a:ext cx="139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3" name="Rectangle 5"/>
          <p:cNvSpPr>
            <a:spLocks noGrp="1" noChangeArrowheads="1"/>
          </p:cNvSpPr>
          <p:nvPr>
            <p:ph type="subTitle" idx="1"/>
          </p:nvPr>
        </p:nvSpPr>
        <p:spPr>
          <a:xfrm>
            <a:off x="323852"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 サブタイトルの書式設定</a:t>
            </a:r>
          </a:p>
        </p:txBody>
      </p:sp>
      <p:sp>
        <p:nvSpPr>
          <p:cNvPr id="647174" name="Rectangle 6"/>
          <p:cNvSpPr>
            <a:spLocks noGrp="1" noChangeArrowheads="1"/>
          </p:cNvSpPr>
          <p:nvPr>
            <p:ph type="ctrTitle"/>
          </p:nvPr>
        </p:nvSpPr>
        <p:spPr>
          <a:xfrm>
            <a:off x="323852"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000000"/>
                </a:solidFill>
              </a:defRPr>
            </a:lvl1pPr>
          </a:lstStyle>
          <a:p>
            <a:pPr lvl="0"/>
            <a:r>
              <a:rPr lang="en-US" altLang="ja-JP" noProof="0" smtClean="0"/>
              <a:t/>
            </a:r>
            <a:br>
              <a:rPr lang="en-US" altLang="ja-JP" noProof="0" smtClean="0"/>
            </a:br>
            <a:r>
              <a:rPr lang="ja-JP" altLang="en-US" noProof="0" smtClean="0"/>
              <a:t>マスタ タイトルの書式設定</a:t>
            </a:r>
            <a:endParaRPr lang="de-DE" altLang="ja-JP" noProof="0" smtClean="0"/>
          </a:p>
        </p:txBody>
      </p:sp>
      <p:sp>
        <p:nvSpPr>
          <p:cNvPr id="38" name="Rectangle 7"/>
          <p:cNvSpPr>
            <a:spLocks noGrp="1" noChangeArrowheads="1"/>
          </p:cNvSpPr>
          <p:nvPr>
            <p:ph type="ftr" sz="quarter" idx="10"/>
          </p:nvPr>
        </p:nvSpPr>
        <p:spPr>
          <a:xfrm>
            <a:off x="5911850" y="6545263"/>
            <a:ext cx="2895600" cy="268287"/>
          </a:xfrm>
        </p:spPr>
        <p:txBody>
          <a:bodyPr/>
          <a:lstStyle>
            <a:lvl1pPr>
              <a:defRPr/>
            </a:lvl1pPr>
          </a:lstStyle>
          <a:p>
            <a:pPr>
              <a:defRPr/>
            </a:pPr>
            <a:r>
              <a:rPr lang="en-US" altLang="ja-JP">
                <a:solidFill>
                  <a:srgbClr val="000000"/>
                </a:solidFill>
              </a:rPr>
              <a:t>Copyright 2012 FUJITSU LIMITED</a:t>
            </a:r>
            <a:endParaRPr lang="de-DE" altLang="ja-JP">
              <a:solidFill>
                <a:srgbClr val="000000"/>
              </a:solidFill>
            </a:endParaRPr>
          </a:p>
        </p:txBody>
      </p:sp>
    </p:spTree>
    <p:extLst>
      <p:ext uri="{BB962C8B-B14F-4D97-AF65-F5344CB8AC3E}">
        <p14:creationId xmlns:p14="http://schemas.microsoft.com/office/powerpoint/2010/main" val="2498532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a:solidFill>
                  <a:srgbClr val="000000"/>
                </a:solidFill>
              </a:rPr>
              <a:t>Copyright 2012 FUJITSU LIMITED</a:t>
            </a:r>
            <a:endParaRPr lang="de-DE"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7E6A012-C8DB-49E1-BC35-F0A5C1C53CF6}"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191524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descr="TitleGray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p:cNvGrpSpPr>
            <a:grpSpLocks noChangeAspect="1"/>
          </p:cNvGrpSpPr>
          <p:nvPr userDrawn="1"/>
        </p:nvGrpSpPr>
        <p:grpSpPr bwMode="auto">
          <a:xfrm>
            <a:off x="7308850" y="185738"/>
            <a:ext cx="1647825" cy="920750"/>
            <a:chOff x="4604" y="117"/>
            <a:chExt cx="1038" cy="580"/>
          </a:xfrm>
        </p:grpSpPr>
        <p:sp>
          <p:nvSpPr>
            <p:cNvPr id="6" name="AutoShape 13"/>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7" name="Freeform 15"/>
            <p:cNvSpPr>
              <a:spLocks/>
            </p:cNvSpPr>
            <p:nvPr userDrawn="1"/>
          </p:nvSpPr>
          <p:spPr bwMode="gray">
            <a:xfrm>
              <a:off x="5115" y="216"/>
              <a:ext cx="132" cy="10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8" name="Freeform 16"/>
            <p:cNvSpPr>
              <a:spLocks/>
            </p:cNvSpPr>
            <p:nvPr userDrawn="1"/>
          </p:nvSpPr>
          <p:spPr bwMode="gray">
            <a:xfrm>
              <a:off x="4899" y="327"/>
              <a:ext cx="91" cy="148"/>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9" name="Freeform 17"/>
            <p:cNvSpPr>
              <a:spLocks/>
            </p:cNvSpPr>
            <p:nvPr userDrawn="1"/>
          </p:nvSpPr>
          <p:spPr bwMode="gray">
            <a:xfrm>
              <a:off x="5114" y="327"/>
              <a:ext cx="60" cy="207"/>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 name="Freeform 18"/>
            <p:cNvSpPr>
              <a:spLocks/>
            </p:cNvSpPr>
            <p:nvPr userDrawn="1"/>
          </p:nvSpPr>
          <p:spPr bwMode="gray">
            <a:xfrm>
              <a:off x="5180" y="327"/>
              <a:ext cx="47" cy="148"/>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1" name="Freeform 19"/>
            <p:cNvSpPr>
              <a:spLocks/>
            </p:cNvSpPr>
            <p:nvPr userDrawn="1"/>
          </p:nvSpPr>
          <p:spPr bwMode="gray">
            <a:xfrm>
              <a:off x="5227" y="327"/>
              <a:ext cx="111" cy="148"/>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2" name="Freeform 20"/>
            <p:cNvSpPr>
              <a:spLocks/>
            </p:cNvSpPr>
            <p:nvPr userDrawn="1"/>
          </p:nvSpPr>
          <p:spPr bwMode="gray">
            <a:xfrm>
              <a:off x="5429" y="327"/>
              <a:ext cx="124" cy="151"/>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3" name="Freeform 21"/>
            <p:cNvSpPr>
              <a:spLocks/>
            </p:cNvSpPr>
            <p:nvPr userDrawn="1"/>
          </p:nvSpPr>
          <p:spPr bwMode="gray">
            <a:xfrm>
              <a:off x="4994" y="327"/>
              <a:ext cx="125" cy="151"/>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4" name="Freeform 22"/>
            <p:cNvSpPr>
              <a:spLocks/>
            </p:cNvSpPr>
            <p:nvPr userDrawn="1"/>
          </p:nvSpPr>
          <p:spPr bwMode="gray">
            <a:xfrm>
              <a:off x="5333" y="324"/>
              <a:ext cx="95" cy="154"/>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5" name="Freeform 23"/>
            <p:cNvSpPr>
              <a:spLocks/>
            </p:cNvSpPr>
            <p:nvPr userDrawn="1"/>
          </p:nvSpPr>
          <p:spPr bwMode="gray">
            <a:xfrm>
              <a:off x="4655" y="604"/>
              <a:ext cx="26" cy="43"/>
            </a:xfrm>
            <a:custGeom>
              <a:avLst/>
              <a:gdLst>
                <a:gd name="T0" fmla="*/ 0 w 463"/>
                <a:gd name="T1" fmla="*/ 0 h 762"/>
                <a:gd name="T2" fmla="*/ 0 w 463"/>
                <a:gd name="T3" fmla="*/ 0 h 762"/>
                <a:gd name="T4" fmla="*/ 0 w 463"/>
                <a:gd name="T5" fmla="*/ 0 h 762"/>
                <a:gd name="T6" fmla="*/ 0 w 463"/>
                <a:gd name="T7" fmla="*/ 0 h 762"/>
                <a:gd name="T8" fmla="*/ 0 w 463"/>
                <a:gd name="T9" fmla="*/ 0 h 762"/>
                <a:gd name="T10" fmla="*/ 0 w 463"/>
                <a:gd name="T11" fmla="*/ 0 h 762"/>
                <a:gd name="T12" fmla="*/ 0 w 463"/>
                <a:gd name="T13" fmla="*/ 0 h 762"/>
                <a:gd name="T14" fmla="*/ 0 w 463"/>
                <a:gd name="T15" fmla="*/ 0 h 762"/>
                <a:gd name="T16" fmla="*/ 0 w 463"/>
                <a:gd name="T17" fmla="*/ 0 h 762"/>
                <a:gd name="T18" fmla="*/ 0 w 463"/>
                <a:gd name="T19" fmla="*/ 0 h 762"/>
                <a:gd name="T20" fmla="*/ 0 w 463"/>
                <a:gd name="T21" fmla="*/ 0 h 762"/>
                <a:gd name="T22" fmla="*/ 0 w 463"/>
                <a:gd name="T23" fmla="*/ 0 h 762"/>
                <a:gd name="T24" fmla="*/ 0 w 463"/>
                <a:gd name="T25" fmla="*/ 0 h 762"/>
                <a:gd name="T26" fmla="*/ 0 w 463"/>
                <a:gd name="T27" fmla="*/ 0 h 762"/>
                <a:gd name="T28" fmla="*/ 0 w 463"/>
                <a:gd name="T29" fmla="*/ 0 h 762"/>
                <a:gd name="T30" fmla="*/ 0 w 463"/>
                <a:gd name="T31" fmla="*/ 0 h 762"/>
                <a:gd name="T32" fmla="*/ 0 w 463"/>
                <a:gd name="T33" fmla="*/ 0 h 762"/>
                <a:gd name="T34" fmla="*/ 0 w 463"/>
                <a:gd name="T35" fmla="*/ 0 h 762"/>
                <a:gd name="T36" fmla="*/ 0 w 463"/>
                <a:gd name="T37" fmla="*/ 0 h 762"/>
                <a:gd name="T38" fmla="*/ 0 w 463"/>
                <a:gd name="T39" fmla="*/ 0 h 762"/>
                <a:gd name="T40" fmla="*/ 0 w 463"/>
                <a:gd name="T41" fmla="*/ 0 h 762"/>
                <a:gd name="T42" fmla="*/ 0 w 463"/>
                <a:gd name="T43" fmla="*/ 0 h 762"/>
                <a:gd name="T44" fmla="*/ 0 w 463"/>
                <a:gd name="T45" fmla="*/ 0 h 7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6" name="Freeform 24"/>
            <p:cNvSpPr>
              <a:spLocks/>
            </p:cNvSpPr>
            <p:nvPr userDrawn="1"/>
          </p:nvSpPr>
          <p:spPr bwMode="gray">
            <a:xfrm>
              <a:off x="4691" y="585"/>
              <a:ext cx="30"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7" name="Freeform 25"/>
            <p:cNvSpPr>
              <a:spLocks noEditPoints="1"/>
            </p:cNvSpPr>
            <p:nvPr userDrawn="1"/>
          </p:nvSpPr>
          <p:spPr bwMode="gray">
            <a:xfrm>
              <a:off x="4730" y="604"/>
              <a:ext cx="32" cy="43"/>
            </a:xfrm>
            <a:custGeom>
              <a:avLst/>
              <a:gdLst>
                <a:gd name="T0" fmla="*/ 0 w 561"/>
                <a:gd name="T1" fmla="*/ 0 h 762"/>
                <a:gd name="T2" fmla="*/ 0 w 561"/>
                <a:gd name="T3" fmla="*/ 0 h 762"/>
                <a:gd name="T4" fmla="*/ 0 w 561"/>
                <a:gd name="T5" fmla="*/ 0 h 762"/>
                <a:gd name="T6" fmla="*/ 0 w 561"/>
                <a:gd name="T7" fmla="*/ 0 h 762"/>
                <a:gd name="T8" fmla="*/ 0 w 561"/>
                <a:gd name="T9" fmla="*/ 0 h 762"/>
                <a:gd name="T10" fmla="*/ 0 w 561"/>
                <a:gd name="T11" fmla="*/ 0 h 762"/>
                <a:gd name="T12" fmla="*/ 0 w 561"/>
                <a:gd name="T13" fmla="*/ 0 h 762"/>
                <a:gd name="T14" fmla="*/ 0 w 561"/>
                <a:gd name="T15" fmla="*/ 0 h 762"/>
                <a:gd name="T16" fmla="*/ 0 w 561"/>
                <a:gd name="T17" fmla="*/ 0 h 762"/>
                <a:gd name="T18" fmla="*/ 0 w 561"/>
                <a:gd name="T19" fmla="*/ 0 h 762"/>
                <a:gd name="T20" fmla="*/ 0 w 561"/>
                <a:gd name="T21" fmla="*/ 0 h 762"/>
                <a:gd name="T22" fmla="*/ 0 w 561"/>
                <a:gd name="T23" fmla="*/ 0 h 762"/>
                <a:gd name="T24" fmla="*/ 0 w 561"/>
                <a:gd name="T25" fmla="*/ 0 h 762"/>
                <a:gd name="T26" fmla="*/ 0 w 561"/>
                <a:gd name="T27" fmla="*/ 0 h 762"/>
                <a:gd name="T28" fmla="*/ 0 w 561"/>
                <a:gd name="T29" fmla="*/ 0 h 762"/>
                <a:gd name="T30" fmla="*/ 0 w 561"/>
                <a:gd name="T31" fmla="*/ 0 h 762"/>
                <a:gd name="T32" fmla="*/ 0 w 561"/>
                <a:gd name="T33" fmla="*/ 0 h 762"/>
                <a:gd name="T34" fmla="*/ 0 w 561"/>
                <a:gd name="T35" fmla="*/ 0 h 762"/>
                <a:gd name="T36" fmla="*/ 0 w 561"/>
                <a:gd name="T37" fmla="*/ 0 h 762"/>
                <a:gd name="T38" fmla="*/ 0 w 561"/>
                <a:gd name="T39" fmla="*/ 0 h 762"/>
                <a:gd name="T40" fmla="*/ 0 w 561"/>
                <a:gd name="T41" fmla="*/ 0 h 762"/>
                <a:gd name="T42" fmla="*/ 0 w 561"/>
                <a:gd name="T43" fmla="*/ 0 h 762"/>
                <a:gd name="T44" fmla="*/ 0 w 561"/>
                <a:gd name="T45" fmla="*/ 0 h 762"/>
                <a:gd name="T46" fmla="*/ 0 w 561"/>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8" name="Freeform 26"/>
            <p:cNvSpPr>
              <a:spLocks noEditPoints="1"/>
            </p:cNvSpPr>
            <p:nvPr userDrawn="1"/>
          </p:nvSpPr>
          <p:spPr bwMode="gray">
            <a:xfrm>
              <a:off x="4774" y="604"/>
              <a:ext cx="32" cy="61"/>
            </a:xfrm>
            <a:custGeom>
              <a:avLst/>
              <a:gdLst>
                <a:gd name="T0" fmla="*/ 0 w 567"/>
                <a:gd name="T1" fmla="*/ 0 h 1087"/>
                <a:gd name="T2" fmla="*/ 0 w 567"/>
                <a:gd name="T3" fmla="*/ 0 h 1087"/>
                <a:gd name="T4" fmla="*/ 0 w 567"/>
                <a:gd name="T5" fmla="*/ 0 h 1087"/>
                <a:gd name="T6" fmla="*/ 0 w 567"/>
                <a:gd name="T7" fmla="*/ 0 h 1087"/>
                <a:gd name="T8" fmla="*/ 0 w 567"/>
                <a:gd name="T9" fmla="*/ 0 h 1087"/>
                <a:gd name="T10" fmla="*/ 0 w 567"/>
                <a:gd name="T11" fmla="*/ 0 h 1087"/>
                <a:gd name="T12" fmla="*/ 0 w 567"/>
                <a:gd name="T13" fmla="*/ 0 h 1087"/>
                <a:gd name="T14" fmla="*/ 0 w 567"/>
                <a:gd name="T15" fmla="*/ 0 h 1087"/>
                <a:gd name="T16" fmla="*/ 0 w 567"/>
                <a:gd name="T17" fmla="*/ 0 h 1087"/>
                <a:gd name="T18" fmla="*/ 0 w 567"/>
                <a:gd name="T19" fmla="*/ 0 h 1087"/>
                <a:gd name="T20" fmla="*/ 0 w 567"/>
                <a:gd name="T21" fmla="*/ 0 h 1087"/>
                <a:gd name="T22" fmla="*/ 0 w 567"/>
                <a:gd name="T23" fmla="*/ 0 h 1087"/>
                <a:gd name="T24" fmla="*/ 0 w 567"/>
                <a:gd name="T25" fmla="*/ 0 h 1087"/>
                <a:gd name="T26" fmla="*/ 0 w 567"/>
                <a:gd name="T27" fmla="*/ 0 h 1087"/>
                <a:gd name="T28" fmla="*/ 0 w 567"/>
                <a:gd name="T29" fmla="*/ 0 h 1087"/>
                <a:gd name="T30" fmla="*/ 0 w 567"/>
                <a:gd name="T31" fmla="*/ 0 h 1087"/>
                <a:gd name="T32" fmla="*/ 0 w 567"/>
                <a:gd name="T33" fmla="*/ 0 h 1087"/>
                <a:gd name="T34" fmla="*/ 0 w 567"/>
                <a:gd name="T35" fmla="*/ 0 h 1087"/>
                <a:gd name="T36" fmla="*/ 0 w 567"/>
                <a:gd name="T37" fmla="*/ 0 h 10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9" name="Freeform 27"/>
            <p:cNvSpPr>
              <a:spLocks noEditPoints="1"/>
            </p:cNvSpPr>
            <p:nvPr userDrawn="1"/>
          </p:nvSpPr>
          <p:spPr bwMode="gray">
            <a:xfrm>
              <a:off x="4815" y="591"/>
              <a:ext cx="9" cy="55"/>
            </a:xfrm>
            <a:custGeom>
              <a:avLst/>
              <a:gdLst>
                <a:gd name="T0" fmla="*/ 0 w 150"/>
                <a:gd name="T1" fmla="*/ 0 h 987"/>
                <a:gd name="T2" fmla="*/ 0 w 150"/>
                <a:gd name="T3" fmla="*/ 0 h 987"/>
                <a:gd name="T4" fmla="*/ 0 w 150"/>
                <a:gd name="T5" fmla="*/ 0 h 987"/>
                <a:gd name="T6" fmla="*/ 0 w 150"/>
                <a:gd name="T7" fmla="*/ 0 h 987"/>
                <a:gd name="T8" fmla="*/ 0 w 150"/>
                <a:gd name="T9" fmla="*/ 0 h 987"/>
                <a:gd name="T10" fmla="*/ 0 w 150"/>
                <a:gd name="T11" fmla="*/ 0 h 987"/>
                <a:gd name="T12" fmla="*/ 0 w 150"/>
                <a:gd name="T13" fmla="*/ 0 h 987"/>
                <a:gd name="T14" fmla="*/ 0 w 150"/>
                <a:gd name="T15" fmla="*/ 0 h 987"/>
                <a:gd name="T16" fmla="*/ 0 w 150"/>
                <a:gd name="T17" fmla="*/ 0 h 987"/>
                <a:gd name="T18" fmla="*/ 0 w 150"/>
                <a:gd name="T19" fmla="*/ 0 h 987"/>
                <a:gd name="T20" fmla="*/ 0 w 150"/>
                <a:gd name="T21" fmla="*/ 0 h 987"/>
                <a:gd name="T22" fmla="*/ 0 w 150"/>
                <a:gd name="T23" fmla="*/ 0 h 987"/>
                <a:gd name="T24" fmla="*/ 0 w 150"/>
                <a:gd name="T25" fmla="*/ 0 h 987"/>
                <a:gd name="T26" fmla="*/ 0 w 150"/>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0" name="Freeform 28"/>
            <p:cNvSpPr>
              <a:spLocks/>
            </p:cNvSpPr>
            <p:nvPr userDrawn="1"/>
          </p:nvSpPr>
          <p:spPr bwMode="gray">
            <a:xfrm>
              <a:off x="4836" y="604"/>
              <a:ext cx="31" cy="42"/>
            </a:xfrm>
            <a:custGeom>
              <a:avLst/>
              <a:gdLst>
                <a:gd name="T0" fmla="*/ 0 w 548"/>
                <a:gd name="T1" fmla="*/ 0 h 742"/>
                <a:gd name="T2" fmla="*/ 0 w 548"/>
                <a:gd name="T3" fmla="*/ 0 h 742"/>
                <a:gd name="T4" fmla="*/ 0 w 548"/>
                <a:gd name="T5" fmla="*/ 0 h 742"/>
                <a:gd name="T6" fmla="*/ 0 w 548"/>
                <a:gd name="T7" fmla="*/ 0 h 742"/>
                <a:gd name="T8" fmla="*/ 0 w 548"/>
                <a:gd name="T9" fmla="*/ 0 h 742"/>
                <a:gd name="T10" fmla="*/ 0 w 548"/>
                <a:gd name="T11" fmla="*/ 0 h 742"/>
                <a:gd name="T12" fmla="*/ 0 w 548"/>
                <a:gd name="T13" fmla="*/ 0 h 742"/>
                <a:gd name="T14" fmla="*/ 0 w 548"/>
                <a:gd name="T15" fmla="*/ 0 h 742"/>
                <a:gd name="T16" fmla="*/ 0 w 548"/>
                <a:gd name="T17" fmla="*/ 0 h 742"/>
                <a:gd name="T18" fmla="*/ 0 w 548"/>
                <a:gd name="T19" fmla="*/ 0 h 742"/>
                <a:gd name="T20" fmla="*/ 0 w 548"/>
                <a:gd name="T21" fmla="*/ 0 h 742"/>
                <a:gd name="T22" fmla="*/ 0 w 548"/>
                <a:gd name="T23" fmla="*/ 0 h 742"/>
                <a:gd name="T24" fmla="*/ 0 w 548"/>
                <a:gd name="T25" fmla="*/ 0 h 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1" name="Freeform 29"/>
            <p:cNvSpPr>
              <a:spLocks noEditPoints="1"/>
            </p:cNvSpPr>
            <p:nvPr userDrawn="1"/>
          </p:nvSpPr>
          <p:spPr bwMode="gray">
            <a:xfrm>
              <a:off x="4876" y="604"/>
              <a:ext cx="32" cy="62"/>
            </a:xfrm>
            <a:custGeom>
              <a:avLst/>
              <a:gdLst>
                <a:gd name="T0" fmla="*/ 0 w 569"/>
                <a:gd name="T1" fmla="*/ 0 h 1098"/>
                <a:gd name="T2" fmla="*/ 0 w 569"/>
                <a:gd name="T3" fmla="*/ 0 h 1098"/>
                <a:gd name="T4" fmla="*/ 0 w 569"/>
                <a:gd name="T5" fmla="*/ 0 h 1098"/>
                <a:gd name="T6" fmla="*/ 0 w 569"/>
                <a:gd name="T7" fmla="*/ 0 h 1098"/>
                <a:gd name="T8" fmla="*/ 0 w 569"/>
                <a:gd name="T9" fmla="*/ 0 h 1098"/>
                <a:gd name="T10" fmla="*/ 0 w 569"/>
                <a:gd name="T11" fmla="*/ 0 h 1098"/>
                <a:gd name="T12" fmla="*/ 0 w 569"/>
                <a:gd name="T13" fmla="*/ 0 h 1098"/>
                <a:gd name="T14" fmla="*/ 0 w 569"/>
                <a:gd name="T15" fmla="*/ 0 h 1098"/>
                <a:gd name="T16" fmla="*/ 0 w 569"/>
                <a:gd name="T17" fmla="*/ 0 h 1098"/>
                <a:gd name="T18" fmla="*/ 0 w 569"/>
                <a:gd name="T19" fmla="*/ 0 h 1098"/>
                <a:gd name="T20" fmla="*/ 0 w 569"/>
                <a:gd name="T21" fmla="*/ 0 h 1098"/>
                <a:gd name="T22" fmla="*/ 0 w 569"/>
                <a:gd name="T23" fmla="*/ 0 h 1098"/>
                <a:gd name="T24" fmla="*/ 0 w 569"/>
                <a:gd name="T25" fmla="*/ 0 h 1098"/>
                <a:gd name="T26" fmla="*/ 0 w 569"/>
                <a:gd name="T27" fmla="*/ 0 h 1098"/>
                <a:gd name="T28" fmla="*/ 0 w 569"/>
                <a:gd name="T29" fmla="*/ 0 h 1098"/>
                <a:gd name="T30" fmla="*/ 0 w 569"/>
                <a:gd name="T31" fmla="*/ 0 h 1098"/>
                <a:gd name="T32" fmla="*/ 0 w 569"/>
                <a:gd name="T33" fmla="*/ 0 h 1098"/>
                <a:gd name="T34" fmla="*/ 0 w 569"/>
                <a:gd name="T35" fmla="*/ 0 h 1098"/>
                <a:gd name="T36" fmla="*/ 0 w 569"/>
                <a:gd name="T37" fmla="*/ 0 h 1098"/>
                <a:gd name="T38" fmla="*/ 0 w 569"/>
                <a:gd name="T39" fmla="*/ 0 h 1098"/>
                <a:gd name="T40" fmla="*/ 0 w 569"/>
                <a:gd name="T41" fmla="*/ 0 h 1098"/>
                <a:gd name="T42" fmla="*/ 0 w 569"/>
                <a:gd name="T43" fmla="*/ 0 h 1098"/>
                <a:gd name="T44" fmla="*/ 0 w 569"/>
                <a:gd name="T45" fmla="*/ 0 h 1098"/>
                <a:gd name="T46" fmla="*/ 0 w 569"/>
                <a:gd name="T47" fmla="*/ 0 h 1098"/>
                <a:gd name="T48" fmla="*/ 0 w 569"/>
                <a:gd name="T49" fmla="*/ 0 h 1098"/>
                <a:gd name="T50" fmla="*/ 0 w 569"/>
                <a:gd name="T51" fmla="*/ 0 h 1098"/>
                <a:gd name="T52" fmla="*/ 0 w 569"/>
                <a:gd name="T53" fmla="*/ 0 h 1098"/>
                <a:gd name="T54" fmla="*/ 0 w 569"/>
                <a:gd name="T55" fmla="*/ 0 h 1098"/>
                <a:gd name="T56" fmla="*/ 0 w 569"/>
                <a:gd name="T57" fmla="*/ 0 h 1098"/>
                <a:gd name="T58" fmla="*/ 0 w 569"/>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2" name="Freeform 30"/>
            <p:cNvSpPr>
              <a:spLocks/>
            </p:cNvSpPr>
            <p:nvPr userDrawn="1"/>
          </p:nvSpPr>
          <p:spPr bwMode="gray">
            <a:xfrm>
              <a:off x="4939"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3" name="Freeform 31"/>
            <p:cNvSpPr>
              <a:spLocks noEditPoints="1"/>
            </p:cNvSpPr>
            <p:nvPr userDrawn="1"/>
          </p:nvSpPr>
          <p:spPr bwMode="gray">
            <a:xfrm>
              <a:off x="4963"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4" name="Freeform 32"/>
            <p:cNvSpPr>
              <a:spLocks/>
            </p:cNvSpPr>
            <p:nvPr userDrawn="1"/>
          </p:nvSpPr>
          <p:spPr bwMode="gray">
            <a:xfrm>
              <a:off x="5007" y="604"/>
              <a:ext cx="52" cy="42"/>
            </a:xfrm>
            <a:custGeom>
              <a:avLst/>
              <a:gdLst>
                <a:gd name="T0" fmla="*/ 0 w 933"/>
                <a:gd name="T1" fmla="*/ 0 h 742"/>
                <a:gd name="T2" fmla="*/ 0 w 933"/>
                <a:gd name="T3" fmla="*/ 0 h 742"/>
                <a:gd name="T4" fmla="*/ 0 w 933"/>
                <a:gd name="T5" fmla="*/ 0 h 742"/>
                <a:gd name="T6" fmla="*/ 0 w 933"/>
                <a:gd name="T7" fmla="*/ 0 h 742"/>
                <a:gd name="T8" fmla="*/ 0 w 933"/>
                <a:gd name="T9" fmla="*/ 0 h 742"/>
                <a:gd name="T10" fmla="*/ 0 w 933"/>
                <a:gd name="T11" fmla="*/ 0 h 742"/>
                <a:gd name="T12" fmla="*/ 0 w 933"/>
                <a:gd name="T13" fmla="*/ 0 h 742"/>
                <a:gd name="T14" fmla="*/ 0 w 933"/>
                <a:gd name="T15" fmla="*/ 0 h 742"/>
                <a:gd name="T16" fmla="*/ 0 w 933"/>
                <a:gd name="T17" fmla="*/ 0 h 742"/>
                <a:gd name="T18" fmla="*/ 0 w 933"/>
                <a:gd name="T19" fmla="*/ 0 h 742"/>
                <a:gd name="T20" fmla="*/ 0 w 933"/>
                <a:gd name="T21" fmla="*/ 0 h 742"/>
                <a:gd name="T22" fmla="*/ 0 w 933"/>
                <a:gd name="T23" fmla="*/ 0 h 742"/>
                <a:gd name="T24" fmla="*/ 0 w 933"/>
                <a:gd name="T25" fmla="*/ 0 h 742"/>
                <a:gd name="T26" fmla="*/ 0 w 933"/>
                <a:gd name="T27" fmla="*/ 0 h 742"/>
                <a:gd name="T28" fmla="*/ 0 w 933"/>
                <a:gd name="T29" fmla="*/ 0 h 742"/>
                <a:gd name="T30" fmla="*/ 0 w 933"/>
                <a:gd name="T31" fmla="*/ 0 h 742"/>
                <a:gd name="T32" fmla="*/ 0 w 933"/>
                <a:gd name="T33" fmla="*/ 0 h 742"/>
                <a:gd name="T34" fmla="*/ 0 w 933"/>
                <a:gd name="T35" fmla="*/ 0 h 742"/>
                <a:gd name="T36" fmla="*/ 0 w 933"/>
                <a:gd name="T37" fmla="*/ 0 h 742"/>
                <a:gd name="T38" fmla="*/ 0 w 933"/>
                <a:gd name="T39" fmla="*/ 0 h 742"/>
                <a:gd name="T40" fmla="*/ 0 w 933"/>
                <a:gd name="T41" fmla="*/ 0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5" name="Freeform 33"/>
            <p:cNvSpPr>
              <a:spLocks noEditPoints="1"/>
            </p:cNvSpPr>
            <p:nvPr userDrawn="1"/>
          </p:nvSpPr>
          <p:spPr bwMode="gray">
            <a:xfrm>
              <a:off x="5069"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6" name="Freeform 34"/>
            <p:cNvSpPr>
              <a:spLocks/>
            </p:cNvSpPr>
            <p:nvPr userDrawn="1"/>
          </p:nvSpPr>
          <p:spPr bwMode="gray">
            <a:xfrm>
              <a:off x="5113"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7" name="Freeform 35"/>
            <p:cNvSpPr>
              <a:spLocks/>
            </p:cNvSpPr>
            <p:nvPr userDrawn="1"/>
          </p:nvSpPr>
          <p:spPr bwMode="gray">
            <a:xfrm>
              <a:off x="5138"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8" name="Freeform 36"/>
            <p:cNvSpPr>
              <a:spLocks noEditPoints="1"/>
            </p:cNvSpPr>
            <p:nvPr userDrawn="1"/>
          </p:nvSpPr>
          <p:spPr bwMode="gray">
            <a:xfrm>
              <a:off x="516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9" name="Freeform 37"/>
            <p:cNvSpPr>
              <a:spLocks/>
            </p:cNvSpPr>
            <p:nvPr userDrawn="1"/>
          </p:nvSpPr>
          <p:spPr bwMode="gray">
            <a:xfrm>
              <a:off x="5198" y="605"/>
              <a:ext cx="52" cy="41"/>
            </a:xfrm>
            <a:custGeom>
              <a:avLst/>
              <a:gdLst>
                <a:gd name="T0" fmla="*/ 0 w 929"/>
                <a:gd name="T1" fmla="*/ 0 h 722"/>
                <a:gd name="T2" fmla="*/ 0 w 929"/>
                <a:gd name="T3" fmla="*/ 0 h 722"/>
                <a:gd name="T4" fmla="*/ 0 w 929"/>
                <a:gd name="T5" fmla="*/ 0 h 722"/>
                <a:gd name="T6" fmla="*/ 0 w 929"/>
                <a:gd name="T7" fmla="*/ 0 h 722"/>
                <a:gd name="T8" fmla="*/ 0 w 929"/>
                <a:gd name="T9" fmla="*/ 0 h 722"/>
                <a:gd name="T10" fmla="*/ 0 w 929"/>
                <a:gd name="T11" fmla="*/ 0 h 722"/>
                <a:gd name="T12" fmla="*/ 0 w 929"/>
                <a:gd name="T13" fmla="*/ 0 h 722"/>
                <a:gd name="T14" fmla="*/ 0 w 929"/>
                <a:gd name="T15" fmla="*/ 0 h 722"/>
                <a:gd name="T16" fmla="*/ 0 w 929"/>
                <a:gd name="T17" fmla="*/ 0 h 722"/>
                <a:gd name="T18" fmla="*/ 0 w 929"/>
                <a:gd name="T19" fmla="*/ 0 h 722"/>
                <a:gd name="T20" fmla="*/ 0 w 929"/>
                <a:gd name="T21" fmla="*/ 0 h 722"/>
                <a:gd name="T22" fmla="*/ 0 w 929"/>
                <a:gd name="T23" fmla="*/ 0 h 722"/>
                <a:gd name="T24" fmla="*/ 0 w 929"/>
                <a:gd name="T25" fmla="*/ 0 h 722"/>
                <a:gd name="T26" fmla="*/ 0 w 929"/>
                <a:gd name="T27" fmla="*/ 0 h 722"/>
                <a:gd name="T28" fmla="*/ 0 w 929"/>
                <a:gd name="T29" fmla="*/ 0 h 722"/>
                <a:gd name="T30" fmla="*/ 0 w 929"/>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0" name="Freeform 38"/>
            <p:cNvSpPr>
              <a:spLocks/>
            </p:cNvSpPr>
            <p:nvPr userDrawn="1"/>
          </p:nvSpPr>
          <p:spPr bwMode="gray">
            <a:xfrm>
              <a:off x="5270" y="605"/>
              <a:ext cx="52" cy="41"/>
            </a:xfrm>
            <a:custGeom>
              <a:avLst/>
              <a:gdLst>
                <a:gd name="T0" fmla="*/ 0 w 930"/>
                <a:gd name="T1" fmla="*/ 0 h 722"/>
                <a:gd name="T2" fmla="*/ 0 w 930"/>
                <a:gd name="T3" fmla="*/ 0 h 722"/>
                <a:gd name="T4" fmla="*/ 0 w 930"/>
                <a:gd name="T5" fmla="*/ 0 h 722"/>
                <a:gd name="T6" fmla="*/ 0 w 930"/>
                <a:gd name="T7" fmla="*/ 0 h 722"/>
                <a:gd name="T8" fmla="*/ 0 w 930"/>
                <a:gd name="T9" fmla="*/ 0 h 722"/>
                <a:gd name="T10" fmla="*/ 0 w 930"/>
                <a:gd name="T11" fmla="*/ 0 h 722"/>
                <a:gd name="T12" fmla="*/ 0 w 930"/>
                <a:gd name="T13" fmla="*/ 0 h 722"/>
                <a:gd name="T14" fmla="*/ 0 w 930"/>
                <a:gd name="T15" fmla="*/ 0 h 722"/>
                <a:gd name="T16" fmla="*/ 0 w 930"/>
                <a:gd name="T17" fmla="*/ 0 h 722"/>
                <a:gd name="T18" fmla="*/ 0 w 930"/>
                <a:gd name="T19" fmla="*/ 0 h 722"/>
                <a:gd name="T20" fmla="*/ 0 w 930"/>
                <a:gd name="T21" fmla="*/ 0 h 722"/>
                <a:gd name="T22" fmla="*/ 0 w 930"/>
                <a:gd name="T23" fmla="*/ 0 h 722"/>
                <a:gd name="T24" fmla="*/ 0 w 930"/>
                <a:gd name="T25" fmla="*/ 0 h 722"/>
                <a:gd name="T26" fmla="*/ 0 w 930"/>
                <a:gd name="T27" fmla="*/ 0 h 722"/>
                <a:gd name="T28" fmla="*/ 0 w 930"/>
                <a:gd name="T29" fmla="*/ 0 h 722"/>
                <a:gd name="T30" fmla="*/ 0 w 930"/>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1" name="Freeform 39"/>
            <p:cNvSpPr>
              <a:spLocks noEditPoints="1"/>
            </p:cNvSpPr>
            <p:nvPr userDrawn="1"/>
          </p:nvSpPr>
          <p:spPr bwMode="gray">
            <a:xfrm>
              <a:off x="5329" y="591"/>
              <a:ext cx="9" cy="55"/>
            </a:xfrm>
            <a:custGeom>
              <a:avLst/>
              <a:gdLst>
                <a:gd name="T0" fmla="*/ 0 w 151"/>
                <a:gd name="T1" fmla="*/ 0 h 987"/>
                <a:gd name="T2" fmla="*/ 0 w 151"/>
                <a:gd name="T3" fmla="*/ 0 h 987"/>
                <a:gd name="T4" fmla="*/ 0 w 151"/>
                <a:gd name="T5" fmla="*/ 0 h 987"/>
                <a:gd name="T6" fmla="*/ 0 w 151"/>
                <a:gd name="T7" fmla="*/ 0 h 987"/>
                <a:gd name="T8" fmla="*/ 0 w 151"/>
                <a:gd name="T9" fmla="*/ 0 h 987"/>
                <a:gd name="T10" fmla="*/ 0 w 151"/>
                <a:gd name="T11" fmla="*/ 0 h 987"/>
                <a:gd name="T12" fmla="*/ 0 w 151"/>
                <a:gd name="T13" fmla="*/ 0 h 987"/>
                <a:gd name="T14" fmla="*/ 0 w 151"/>
                <a:gd name="T15" fmla="*/ 0 h 987"/>
                <a:gd name="T16" fmla="*/ 0 w 151"/>
                <a:gd name="T17" fmla="*/ 0 h 987"/>
                <a:gd name="T18" fmla="*/ 0 w 151"/>
                <a:gd name="T19" fmla="*/ 0 h 987"/>
                <a:gd name="T20" fmla="*/ 0 w 151"/>
                <a:gd name="T21" fmla="*/ 0 h 987"/>
                <a:gd name="T22" fmla="*/ 0 w 151"/>
                <a:gd name="T23" fmla="*/ 0 h 987"/>
                <a:gd name="T24" fmla="*/ 0 w 151"/>
                <a:gd name="T25" fmla="*/ 0 h 987"/>
                <a:gd name="T26" fmla="*/ 0 w 151"/>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2" name="Freeform 40"/>
            <p:cNvSpPr>
              <a:spLocks/>
            </p:cNvSpPr>
            <p:nvPr userDrawn="1"/>
          </p:nvSpPr>
          <p:spPr bwMode="gray">
            <a:xfrm>
              <a:off x="5350"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3" name="Freeform 41"/>
            <p:cNvSpPr>
              <a:spLocks/>
            </p:cNvSpPr>
            <p:nvPr userDrawn="1"/>
          </p:nvSpPr>
          <p:spPr bwMode="gray">
            <a:xfrm>
              <a:off x="5376" y="585"/>
              <a:ext cx="31"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4" name="Freeform 4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5" name="Freeform 43"/>
            <p:cNvSpPr>
              <a:spLocks noEditPoints="1"/>
            </p:cNvSpPr>
            <p:nvPr userDrawn="1"/>
          </p:nvSpPr>
          <p:spPr bwMode="gray">
            <a:xfrm>
              <a:off x="547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6" name="Freeform 44"/>
            <p:cNvSpPr>
              <a:spLocks/>
            </p:cNvSpPr>
            <p:nvPr userDrawn="1"/>
          </p:nvSpPr>
          <p:spPr bwMode="gray">
            <a:xfrm>
              <a:off x="5514" y="605"/>
              <a:ext cx="29" cy="42"/>
            </a:xfrm>
            <a:custGeom>
              <a:avLst/>
              <a:gdLst>
                <a:gd name="T0" fmla="*/ 0 w 527"/>
                <a:gd name="T1" fmla="*/ 0 h 742"/>
                <a:gd name="T2" fmla="*/ 0 w 527"/>
                <a:gd name="T3" fmla="*/ 0 h 742"/>
                <a:gd name="T4" fmla="*/ 0 w 527"/>
                <a:gd name="T5" fmla="*/ 0 h 742"/>
                <a:gd name="T6" fmla="*/ 0 w 527"/>
                <a:gd name="T7" fmla="*/ 0 h 742"/>
                <a:gd name="T8" fmla="*/ 0 w 527"/>
                <a:gd name="T9" fmla="*/ 0 h 742"/>
                <a:gd name="T10" fmla="*/ 0 w 527"/>
                <a:gd name="T11" fmla="*/ 0 h 742"/>
                <a:gd name="T12" fmla="*/ 0 w 527"/>
                <a:gd name="T13" fmla="*/ 0 h 742"/>
                <a:gd name="T14" fmla="*/ 0 w 527"/>
                <a:gd name="T15" fmla="*/ 0 h 742"/>
                <a:gd name="T16" fmla="*/ 0 w 527"/>
                <a:gd name="T17" fmla="*/ 0 h 742"/>
                <a:gd name="T18" fmla="*/ 0 w 527"/>
                <a:gd name="T19" fmla="*/ 0 h 742"/>
                <a:gd name="T20" fmla="*/ 0 w 527"/>
                <a:gd name="T21" fmla="*/ 0 h 742"/>
                <a:gd name="T22" fmla="*/ 0 w 527"/>
                <a:gd name="T23" fmla="*/ 0 h 742"/>
                <a:gd name="T24" fmla="*/ 0 w 527"/>
                <a:gd name="T25" fmla="*/ 0 h 742"/>
                <a:gd name="T26" fmla="*/ 0 w 527"/>
                <a:gd name="T27" fmla="*/ 0 h 742"/>
                <a:gd name="T28" fmla="*/ 0 w 527"/>
                <a:gd name="T29" fmla="*/ 0 h 7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grpSp>
      <p:pic>
        <p:nvPicPr>
          <p:cNvPr id="37" name="BP_INTERNAL USE ONLY" descr="SD_INTERNAL USE ONLY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92088" y="6664325"/>
            <a:ext cx="1579562" cy="188913"/>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ACAC7"/>
                    </a:gs>
                  </a:gsLst>
                  <a:lin ang="5400000" scaled="1"/>
                </a:gradFill>
              </a14:hiddenFill>
            </a:ext>
            <a:ext uri="{91240B29-F687-4F45-9708-019B960494DF}">
              <a14:hiddenLine xmlns:a14="http://schemas.microsoft.com/office/drawing/2010/main" w="9525" algn="ctr">
                <a:solidFill>
                  <a:srgbClr val="57564F"/>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pic>
        <p:nvPicPr>
          <p:cNvPr id="38" name="Picture 59" descr="new_sig_basic"/>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89813" y="5935663"/>
            <a:ext cx="14001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anose="05000000000000000000" pitchFamily="2" charset="2"/>
              <a:buNone/>
              <a:defRPr sz="2800"/>
            </a:lvl1pPr>
          </a:lstStyle>
          <a:p>
            <a:pPr lvl="0"/>
            <a:r>
              <a:rPr lang="ja-JP" altLang="en-US" noProof="0" smtClean="0"/>
              <a:t>マスタ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000000"/>
                </a:solidFill>
              </a:defRPr>
            </a:lvl1pPr>
          </a:lstStyle>
          <a:p>
            <a:pPr lvl="0"/>
            <a:r>
              <a:rPr lang="en-US" altLang="ja-JP" noProof="0" smtClean="0"/>
              <a:t/>
            </a:r>
            <a:br>
              <a:rPr lang="en-US" altLang="ja-JP" noProof="0" smtClean="0"/>
            </a:br>
            <a:r>
              <a:rPr lang="ja-JP" altLang="en-US" noProof="0" smtClean="0"/>
              <a:t>マスタ タイトルの書式設定</a:t>
            </a:r>
            <a:endParaRPr lang="de-DE" altLang="ja-JP" noProof="0" smtClean="0"/>
          </a:p>
        </p:txBody>
      </p:sp>
      <p:sp>
        <p:nvSpPr>
          <p:cNvPr id="39" name="Rectangle 47"/>
          <p:cNvSpPr>
            <a:spLocks noGrp="1" noChangeArrowheads="1"/>
          </p:cNvSpPr>
          <p:nvPr>
            <p:ph type="ftr" sz="quarter" idx="10"/>
          </p:nvPr>
        </p:nvSpPr>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2636120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9"/>
          <p:cNvSpPr>
            <a:spLocks noGrp="1" noChangeArrowheads="1"/>
          </p:cNvSpPr>
          <p:nvPr>
            <p:ph type="sldNum" sz="quarter" idx="10"/>
          </p:nvPr>
        </p:nvSpPr>
        <p:spPr>
          <a:ln/>
        </p:spPr>
        <p:txBody>
          <a:bodyPr/>
          <a:lstStyle>
            <a:lvl1pPr>
              <a:defRPr/>
            </a:lvl1pPr>
          </a:lstStyle>
          <a:p>
            <a:pPr>
              <a:defRPr/>
            </a:pPr>
            <a:fld id="{EE948229-22CB-4842-B09F-20593E9C2FED}" type="slidenum">
              <a:rPr lang="de-DE" altLang="ja-JP">
                <a:solidFill>
                  <a:srgbClr val="000000"/>
                </a:solidFill>
              </a:rPr>
              <a:pPr>
                <a:defRPr/>
              </a:pPr>
              <a:t>‹#›</a:t>
            </a:fld>
            <a:endParaRPr lang="de-DE" altLang="ja-JP">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1769976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AF335C09-6523-4BAF-BC34-AC944FC7D4C8}" type="slidenum">
              <a:rPr lang="de-DE" altLang="ja-JP">
                <a:solidFill>
                  <a:srgbClr val="000000"/>
                </a:solidFill>
              </a:rPr>
              <a:pPr>
                <a:defRPr/>
              </a:pPr>
              <a:t>‹#›</a:t>
            </a:fld>
            <a:endParaRPr lang="de-DE" altLang="ja-JP">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334973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7088" y="869950"/>
            <a:ext cx="4318000" cy="5592763"/>
          </a:xfrm>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29"/>
          <p:cNvSpPr>
            <a:spLocks noGrp="1" noChangeArrowheads="1"/>
          </p:cNvSpPr>
          <p:nvPr>
            <p:ph type="sldNum" sz="quarter" idx="10"/>
          </p:nvPr>
        </p:nvSpPr>
        <p:spPr>
          <a:ln/>
        </p:spPr>
        <p:txBody>
          <a:bodyPr/>
          <a:lstStyle>
            <a:lvl1pPr>
              <a:defRPr/>
            </a:lvl1pPr>
          </a:lstStyle>
          <a:p>
            <a:pPr>
              <a:defRPr/>
            </a:pPr>
            <a:fld id="{F4A8147D-9229-4F4C-A144-8F0AE9BAACA8}" type="slidenum">
              <a:rPr lang="de-DE" altLang="ja-JP">
                <a:solidFill>
                  <a:srgbClr val="000000"/>
                </a:solidFill>
              </a:rPr>
              <a:pPr>
                <a:defRPr/>
              </a:pPr>
              <a:t>‹#›</a:t>
            </a:fld>
            <a:endParaRPr lang="de-DE" altLang="ja-JP">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66166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4126252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29"/>
          <p:cNvSpPr>
            <a:spLocks noGrp="1" noChangeArrowheads="1"/>
          </p:cNvSpPr>
          <p:nvPr>
            <p:ph type="sldNum" sz="quarter" idx="10"/>
          </p:nvPr>
        </p:nvSpPr>
        <p:spPr>
          <a:ln/>
        </p:spPr>
        <p:txBody>
          <a:bodyPr/>
          <a:lstStyle>
            <a:lvl1pPr>
              <a:defRPr/>
            </a:lvl1pPr>
          </a:lstStyle>
          <a:p>
            <a:pPr>
              <a:defRPr/>
            </a:pPr>
            <a:fld id="{807A35A5-4A02-4FB3-BC49-13F8753A46BC}" type="slidenum">
              <a:rPr lang="de-DE" altLang="ja-JP">
                <a:solidFill>
                  <a:srgbClr val="000000"/>
                </a:solidFill>
              </a:rPr>
              <a:pPr>
                <a:defRPr/>
              </a:pPr>
              <a:t>‹#›</a:t>
            </a:fld>
            <a:endParaRPr lang="de-DE" altLang="ja-JP">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2113187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B87D2F2C-C554-4549-AEA9-3ABA7E17F6A0}" type="slidenum">
              <a:rPr lang="de-DE" altLang="ja-JP">
                <a:solidFill>
                  <a:srgbClr val="000000"/>
                </a:solidFill>
              </a:rPr>
              <a:pPr>
                <a:defRPr/>
              </a:pPr>
              <a:t>‹#›</a:t>
            </a:fld>
            <a:endParaRPr lang="de-DE" altLang="ja-JP">
              <a:solidFill>
                <a:srgbClr val="000000"/>
              </a:solidFill>
            </a:endParaRPr>
          </a:p>
        </p:txBody>
      </p:sp>
      <p:sp>
        <p:nvSpPr>
          <p:cNvPr id="4"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2603221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C23CC30B-D7A9-4657-B64D-E32138526E45}" type="slidenum">
              <a:rPr lang="de-DE" altLang="ja-JP">
                <a:solidFill>
                  <a:srgbClr val="000000"/>
                </a:solidFill>
              </a:rPr>
              <a:pPr>
                <a:defRPr/>
              </a:pPr>
              <a:t>‹#›</a:t>
            </a:fld>
            <a:endParaRPr lang="de-DE" altLang="ja-JP">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4132393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ea typeface="Meiryo UI" panose="020B0604030504040204" pitchFamily="50" charset="-128"/>
              </a:defRPr>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B0D4454A-0D88-47BC-BFF0-870FAF351332}" type="slidenum">
              <a:rPr lang="de-DE" altLang="ja-JP">
                <a:solidFill>
                  <a:srgbClr val="000000"/>
                </a:solidFill>
              </a:rPr>
              <a:pPr>
                <a:defRPr/>
              </a:pPr>
              <a:t>‹#›</a:t>
            </a:fld>
            <a:endParaRPr lang="de-DE" altLang="ja-JP">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4123580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9FB91293-2A76-4113-B177-1298698A4FF6}" type="slidenum">
              <a:rPr lang="de-DE" altLang="ja-JP">
                <a:solidFill>
                  <a:srgbClr val="000000"/>
                </a:solidFill>
              </a:rPr>
              <a:pPr>
                <a:defRPr/>
              </a:pPr>
              <a:t>‹#›</a:t>
            </a:fld>
            <a:endParaRPr lang="de-DE" altLang="ja-JP">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1079975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9"/>
          <p:cNvSpPr>
            <a:spLocks noGrp="1" noChangeArrowheads="1"/>
          </p:cNvSpPr>
          <p:nvPr>
            <p:ph type="sldNum" sz="quarter" idx="10"/>
          </p:nvPr>
        </p:nvSpPr>
        <p:spPr>
          <a:ln/>
        </p:spPr>
        <p:txBody>
          <a:bodyPr/>
          <a:lstStyle>
            <a:lvl1pPr>
              <a:defRPr/>
            </a:lvl1pPr>
          </a:lstStyle>
          <a:p>
            <a:pPr>
              <a:defRPr/>
            </a:pPr>
            <a:fld id="{C9986B76-58E5-46C2-B861-4794290662E4}" type="slidenum">
              <a:rPr lang="de-DE" altLang="ja-JP">
                <a:solidFill>
                  <a:srgbClr val="000000"/>
                </a:solidFill>
              </a:rPr>
              <a:pPr>
                <a:defRPr/>
              </a:pPr>
              <a:t>‹#›</a:t>
            </a:fld>
            <a:endParaRPr lang="de-DE" altLang="ja-JP">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Tree>
    <p:extLst>
      <p:ext uri="{BB962C8B-B14F-4D97-AF65-F5344CB8AC3E}">
        <p14:creationId xmlns:p14="http://schemas.microsoft.com/office/powerpoint/2010/main" val="4212725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168275" y="-1588"/>
            <a:ext cx="6438900" cy="6464301"/>
          </a:xfrm>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9"/>
          <p:cNvSpPr>
            <a:spLocks noGrp="1" noChangeArrowheads="1"/>
          </p:cNvSpPr>
          <p:nvPr>
            <p:ph type="sldNum" sz="quarter" idx="10"/>
          </p:nvPr>
        </p:nvSpPr>
        <p:spPr>
          <a:ln/>
        </p:spPr>
        <p:txBody>
          <a:bodyPr/>
          <a:lstStyle>
            <a:lvl1pPr>
              <a:defRPr/>
            </a:lvl1pPr>
          </a:lstStyle>
          <a:p>
            <a:pPr>
              <a:defRPr/>
            </a:pPr>
            <a:fld id="{A883C613-5FCD-49DC-8454-57FD6BCE232E}" type="slidenum">
              <a:rPr lang="de-DE" altLang="ja-JP">
                <a:solidFill>
                  <a:srgbClr val="000000"/>
                </a:solidFill>
              </a:rPr>
              <a:pPr>
                <a:defRPr/>
              </a:pPr>
              <a:t>‹#›</a:t>
            </a:fld>
            <a:endParaRPr lang="de-DE" altLang="ja-JP">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de-DE" altLang="ja-JP">
                <a:solidFill>
                  <a:srgbClr val="000000"/>
                </a:solidFill>
              </a:rPr>
              <a:t>Copyright 2011 FUJITSU LIMITED</a:t>
            </a: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560151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47178" name="Picture 10" descr="TitleGray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46638"/>
          </a:xfrm>
          <a:prstGeom prst="rect">
            <a:avLst/>
          </a:prstGeom>
          <a:noFill/>
          <a:extLst>
            <a:ext uri="{909E8E84-426E-40DD-AFC4-6F175D3DCCD1}">
              <a14:hiddenFill xmlns:a14="http://schemas.microsoft.com/office/drawing/2010/main">
                <a:solidFill>
                  <a:srgbClr val="FFFFFF"/>
                </a:solidFill>
              </a14:hiddenFill>
            </a:ext>
          </a:extLst>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000000"/>
                </a:solidFill>
              </a:defRPr>
            </a:lvl1pPr>
          </a:lstStyle>
          <a:p>
            <a:pPr lvl="0"/>
            <a:r>
              <a:rPr lang="en-US" altLang="ja-JP" noProof="0" smtClean="0"/>
              <a:t/>
            </a:r>
            <a:br>
              <a:rPr lang="en-US" altLang="ja-JP" noProof="0" smtClean="0"/>
            </a:br>
            <a:r>
              <a:rPr lang="ja-JP" altLang="en-US" noProof="0" smtClean="0"/>
              <a:t>マスタ タイトルの書式設定</a:t>
            </a:r>
            <a:endParaRPr lang="de-DE" altLang="ja-JP" noProof="0" smtClean="0"/>
          </a:p>
        </p:txBody>
      </p:sp>
      <p:grpSp>
        <p:nvGrpSpPr>
          <p:cNvPr id="647182" name="Group 14"/>
          <p:cNvGrpSpPr>
            <a:grpSpLocks noChangeAspect="1"/>
          </p:cNvGrpSpPr>
          <p:nvPr userDrawn="1"/>
        </p:nvGrpSpPr>
        <p:grpSpPr bwMode="auto">
          <a:xfrm>
            <a:off x="7308850" y="185738"/>
            <a:ext cx="1647825" cy="920750"/>
            <a:chOff x="4604" y="117"/>
            <a:chExt cx="1038" cy="580"/>
          </a:xfrm>
        </p:grpSpPr>
        <p:sp>
          <p:nvSpPr>
            <p:cNvPr id="647181" name="AutoShape 13"/>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3" name="Freeform 1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4" name="Freeform 1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5" name="Freeform 1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6" name="Freeform 1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7" name="Freeform 1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8" name="Freeform 2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89" name="Freeform 2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0" name="Freeform 2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1" name="Freeform 2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2" name="Freeform 2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3" name="Freeform 2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4" name="Freeform 2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5" name="Freeform 2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6" name="Freeform 2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7" name="Freeform 2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8" name="Freeform 3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199" name="Freeform 3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0" name="Freeform 3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1" name="Freeform 3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2" name="Freeform 3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3" name="Freeform 3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4" name="Freeform 3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5" name="Freeform 3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6" name="Freeform 3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7" name="Freeform 3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8" name="Freeform 4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09" name="Freeform 4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10" name="Freeform 4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11" name="Freeform 4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7212" name="Freeform 4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grpSp>
      <p:sp>
        <p:nvSpPr>
          <p:cNvPr id="647215" name="Rectangle 47"/>
          <p:cNvSpPr>
            <a:spLocks noGrp="1" noChangeArrowheads="1"/>
          </p:cNvSpPr>
          <p:nvPr>
            <p:ph type="ftr" sz="quarter" idx="3"/>
          </p:nvPr>
        </p:nvSpPr>
        <p:spPr/>
        <p:txBody>
          <a:bodyPr/>
          <a:lstStyle>
            <a:lvl1pPr>
              <a:defRPr/>
            </a:lvl1pPr>
          </a:lstStyle>
          <a:p>
            <a:r>
              <a:rPr lang="de-DE" altLang="ja-JP" dirty="0" smtClean="0">
                <a:solidFill>
                  <a:srgbClr val="000000"/>
                </a:solidFill>
              </a:rPr>
              <a:t>Copyright 2013 FUJITSU LIMITED</a:t>
            </a:r>
            <a:endParaRPr lang="de-DE" altLang="ja-JP" dirty="0">
              <a:solidFill>
                <a:srgbClr val="000000"/>
              </a:solidFill>
            </a:endParaRPr>
          </a:p>
        </p:txBody>
      </p:sp>
      <p:pic>
        <p:nvPicPr>
          <p:cNvPr id="647227" name="Picture 59" descr="new_sig_basic"/>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9813" y="5935663"/>
            <a:ext cx="1400175"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4569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E167389F-DF0C-4007-95DC-6A8E53FC5E6D}" type="slidenum">
              <a:rPr lang="de-DE" altLang="ja-JP">
                <a:solidFill>
                  <a:srgbClr val="000000"/>
                </a:solidFill>
              </a:rPr>
              <a:pPr/>
              <a:t>‹#›</a:t>
            </a:fld>
            <a:endParaRPr lang="de-DE"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380730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01F20BCA-3432-4730-BF02-578670E2F556}" type="slidenum">
              <a:rPr lang="de-DE" altLang="ja-JP">
                <a:solidFill>
                  <a:srgbClr val="000000"/>
                </a:solidFill>
              </a:rPr>
              <a:pPr/>
              <a:t>‹#›</a:t>
            </a:fld>
            <a:endParaRPr lang="de-DE"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16366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21001860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B4DCE471-F859-4A9E-AA85-2E1071AC08FE}" type="slidenum">
              <a:rPr lang="de-DE" altLang="ja-JP">
                <a:solidFill>
                  <a:srgbClr val="000000"/>
                </a:solidFill>
              </a:rPr>
              <a:pPr/>
              <a:t>‹#›</a:t>
            </a:fld>
            <a:endParaRPr lang="de-DE"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407747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0"/>
          </p:nvPr>
        </p:nvSpPr>
        <p:spPr/>
        <p:txBody>
          <a:bodyPr/>
          <a:lstStyle>
            <a:lvl1pPr>
              <a:defRPr/>
            </a:lvl1pPr>
          </a:lstStyle>
          <a:p>
            <a:fld id="{43BEB146-133D-4B7E-9DDD-71B349DEA573}" type="slidenum">
              <a:rPr lang="de-DE" altLang="ja-JP">
                <a:solidFill>
                  <a:srgbClr val="000000"/>
                </a:solidFill>
              </a:rPr>
              <a:pPr/>
              <a:t>‹#›</a:t>
            </a:fld>
            <a:endParaRPr lang="de-DE"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3911033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BDEEAA2F-7815-4BC3-BCD9-B6AC9DAD8DD6}" type="slidenum">
              <a:rPr lang="de-DE" altLang="ja-JP">
                <a:solidFill>
                  <a:srgbClr val="000000"/>
                </a:solidFill>
              </a:rPr>
              <a:pPr/>
              <a:t>‹#›</a:t>
            </a:fld>
            <a:endParaRPr lang="de-DE"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161271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70D9B791-607C-4084-B335-A95D0E017CA4}" type="slidenum">
              <a:rPr lang="de-DE" altLang="ja-JP">
                <a:solidFill>
                  <a:srgbClr val="000000"/>
                </a:solidFill>
              </a:rPr>
              <a:pPr/>
              <a:t>‹#›</a:t>
            </a:fld>
            <a:endParaRPr lang="de-DE"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4112940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ea typeface="Meiryo UI" panose="020B0604030504040204" pitchFamily="50" charset="-128"/>
              </a:defRPr>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F45D3EA4-2F2C-4971-B759-01C3162E4BBF}" type="slidenum">
              <a:rPr lang="de-DE" altLang="ja-JP">
                <a:solidFill>
                  <a:srgbClr val="000000"/>
                </a:solidFill>
              </a:rPr>
              <a:pPr/>
              <a:t>‹#›</a:t>
            </a:fld>
            <a:endParaRPr lang="de-DE"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346038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39DC5D0-32F0-463B-9106-B049377B386D}" type="slidenum">
              <a:rPr lang="de-DE" altLang="ja-JP">
                <a:solidFill>
                  <a:srgbClr val="000000"/>
                </a:solidFill>
              </a:rPr>
              <a:pPr/>
              <a:t>‹#›</a:t>
            </a:fld>
            <a:endParaRPr lang="de-DE"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577901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AD8B3C9A-97D1-4A42-9DA9-CB1E7AD1BCED}" type="slidenum">
              <a:rPr lang="de-DE" altLang="ja-JP">
                <a:solidFill>
                  <a:srgbClr val="000000"/>
                </a:solidFill>
              </a:rPr>
              <a:pPr/>
              <a:t>‹#›</a:t>
            </a:fld>
            <a:endParaRPr lang="de-DE"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40989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6022C7C4-22D4-4329-A9FB-33E049CA8A8B}" type="slidenum">
              <a:rPr lang="de-DE" altLang="ja-JP">
                <a:solidFill>
                  <a:srgbClr val="000000"/>
                </a:solidFill>
              </a:rPr>
              <a:pPr/>
              <a:t>‹#›</a:t>
            </a:fld>
            <a:endParaRPr lang="de-DE"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de-DE" altLang="ja-JP" smtClean="0">
                <a:solidFill>
                  <a:srgbClr val="000000"/>
                </a:solidFill>
              </a:rPr>
              <a:t>Copyright 2013 FUJITSU LIMITED</a:t>
            </a:r>
            <a:endParaRPr lang="de-DE" altLang="ja-JP">
              <a:solidFill>
                <a:srgbClr val="000000"/>
              </a:solidFill>
            </a:endParaRPr>
          </a:p>
        </p:txBody>
      </p:sp>
    </p:spTree>
    <p:extLst>
      <p:ext uri="{BB962C8B-B14F-4D97-AF65-F5344CB8AC3E}">
        <p14:creationId xmlns:p14="http://schemas.microsoft.com/office/powerpoint/2010/main" val="2451195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7858125" cy="693738"/>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p:txBody>
          <a:bodyPr/>
          <a:lstStyle>
            <a:lvl1pPr>
              <a:spcBef>
                <a:spcPts val="0"/>
              </a:spcBef>
              <a:spcAft>
                <a:spcPts val="0"/>
              </a:spcAft>
              <a:defRPr/>
            </a:lvl1pPr>
          </a:lstStyle>
          <a:p>
            <a:pPr>
              <a:defRPr/>
            </a:pPr>
            <a:r>
              <a:rPr lang="en-US" altLang="ja-JP"/>
              <a:t>Copyright 2013 FUJITSU LIMITED</a:t>
            </a:r>
            <a:endParaRPr lang="de-DE" altLang="ja-JP"/>
          </a:p>
        </p:txBody>
      </p:sp>
      <p:sp>
        <p:nvSpPr>
          <p:cNvPr id="5" name="Rectangle 6"/>
          <p:cNvSpPr>
            <a:spLocks noGrp="1" noChangeArrowheads="1"/>
          </p:cNvSpPr>
          <p:nvPr>
            <p:ph type="sldNum" sz="quarter" idx="11"/>
          </p:nvPr>
        </p:nvSpPr>
        <p:spPr/>
        <p:txBody>
          <a:bodyPr/>
          <a:lstStyle>
            <a:lvl1pPr algn="ctr">
              <a:spcBef>
                <a:spcPts val="0"/>
              </a:spcBef>
              <a:spcAft>
                <a:spcPts val="0"/>
              </a:spcAft>
              <a:defRPr sz="800"/>
            </a:lvl1pPr>
          </a:lstStyle>
          <a:p>
            <a:pPr>
              <a:defRPr/>
            </a:pPr>
            <a:fld id="{5F447826-C165-4213-9FF2-694FC4A36E5A}" type="slidenum">
              <a:rPr lang="ja-JP" altLang="de-DE"/>
              <a:pPr>
                <a:defRPr/>
              </a:pPr>
              <a:t>‹#›</a:t>
            </a:fld>
            <a:endParaRPr lang="de-DE" altLang="ja-JP" dirty="0"/>
          </a:p>
        </p:txBody>
      </p:sp>
    </p:spTree>
    <p:extLst>
      <p:ext uri="{BB962C8B-B14F-4D97-AF65-F5344CB8AC3E}">
        <p14:creationId xmlns:p14="http://schemas.microsoft.com/office/powerpoint/2010/main" val="2357369974"/>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Rectangle 29"/>
          <p:cNvSpPr>
            <a:spLocks noGrp="1" noChangeArrowheads="1"/>
          </p:cNvSpPr>
          <p:nvPr>
            <p:ph type="sldNum" sz="quarter" idx="10"/>
          </p:nvPr>
        </p:nvSpPr>
        <p:spPr/>
        <p:txBody>
          <a:bodyPr/>
          <a:lstStyle>
            <a:lvl1pPr algn="ctr">
              <a:defRPr/>
            </a:lvl1pPr>
          </a:lstStyle>
          <a:p>
            <a:pPr>
              <a:defRPr/>
            </a:pPr>
            <a:fld id="{BC3B85B0-B4C9-466D-8D04-3E0D9C1242F7}" type="slidenum">
              <a:rPr lang="de-DE" altLang="ja-JP" smtClean="0"/>
              <a:pPr>
                <a:defRPr/>
              </a:pPr>
              <a:t>‹#›</a:t>
            </a:fld>
            <a:endParaRPr lang="de-DE" altLang="ja-JP"/>
          </a:p>
        </p:txBody>
      </p:sp>
      <p:sp>
        <p:nvSpPr>
          <p:cNvPr id="4" name="Rectangle 30"/>
          <p:cNvSpPr>
            <a:spLocks noGrp="1" noChangeArrowheads="1"/>
          </p:cNvSpPr>
          <p:nvPr>
            <p:ph type="ftr" sz="quarter" idx="11"/>
          </p:nvPr>
        </p:nvSpPr>
        <p:spPr>
          <a:xfrm>
            <a:off x="5002693" y="6669360"/>
            <a:ext cx="4022725" cy="201612"/>
          </a:xfrm>
        </p:spPr>
        <p:txBody>
          <a:bodyPr/>
          <a:lstStyle>
            <a:lvl1pPr>
              <a:defRPr/>
            </a:lvl1pPr>
          </a:lstStyle>
          <a:p>
            <a:pPr>
              <a:defRPr/>
            </a:pPr>
            <a:r>
              <a:rPr lang="de-DE" altLang="ja-JP" dirty="0"/>
              <a:t>Copyright </a:t>
            </a:r>
            <a:r>
              <a:rPr lang="de-DE" altLang="ja-JP" dirty="0" smtClean="0"/>
              <a:t>201</a:t>
            </a:r>
            <a:r>
              <a:rPr lang="en-US" altLang="ja-JP" dirty="0" smtClean="0"/>
              <a:t>4</a:t>
            </a:r>
            <a:r>
              <a:rPr lang="de-DE" altLang="ja-JP" dirty="0" smtClean="0"/>
              <a:t> </a:t>
            </a:r>
            <a:r>
              <a:rPr lang="de-DE" altLang="ja-JP" dirty="0"/>
              <a:t>FUJITSU LIMITED</a:t>
            </a: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0353298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790341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auto">
      <p:bgPr>
        <a:solidFill>
          <a:schemeClr val="bg1"/>
        </a:solidFill>
        <a:effectLst/>
      </p:bgPr>
    </p:bg>
    <p:spTree>
      <p:nvGrpSpPr>
        <p:cNvPr id="1" name=""/>
        <p:cNvGrpSpPr/>
        <p:nvPr/>
      </p:nvGrpSpPr>
      <p:grpSpPr>
        <a:xfrm>
          <a:off x="0" y="0"/>
          <a:ext cx="0" cy="0"/>
          <a:chOff x="0" y="0"/>
          <a:chExt cx="0" cy="0"/>
        </a:xfrm>
      </p:grpSpPr>
      <p:pic>
        <p:nvPicPr>
          <p:cNvPr id="687147" name="Picture 43" descr="TitleRed_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extLst>
            <a:ext uri="{909E8E84-426E-40DD-AFC4-6F175D3DCCD1}">
              <a14:hiddenFill xmlns:a14="http://schemas.microsoft.com/office/drawing/2010/main">
                <a:solidFill>
                  <a:srgbClr val="FFFFFF"/>
                </a:solidFill>
              </a14:hiddenFill>
            </a:ext>
          </a:extLst>
        </p:spPr>
      </p:pic>
      <p:grpSp>
        <p:nvGrpSpPr>
          <p:cNvPr id="687148" name="Group 44"/>
          <p:cNvGrpSpPr>
            <a:grpSpLocks noChangeAspect="1"/>
          </p:cNvGrpSpPr>
          <p:nvPr/>
        </p:nvGrpSpPr>
        <p:grpSpPr bwMode="auto">
          <a:xfrm>
            <a:off x="7308850" y="185738"/>
            <a:ext cx="1647825" cy="920750"/>
            <a:chOff x="4604" y="117"/>
            <a:chExt cx="1038" cy="580"/>
          </a:xfrm>
        </p:grpSpPr>
        <p:sp>
          <p:nvSpPr>
            <p:cNvPr id="687149" name="AutoShape 45"/>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0" name="Freeform 46"/>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1" name="Freeform 47"/>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2" name="Freeform 48"/>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3" name="Freeform 49"/>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4" name="Freeform 50"/>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5" name="Freeform 51"/>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6" name="Freeform 52"/>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7" name="Freeform 53"/>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8" name="Freeform 54"/>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59" name="Freeform 55"/>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0" name="Freeform 56"/>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1" name="Freeform 57"/>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2" name="Freeform 58"/>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3" name="Freeform 59"/>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4" name="Freeform 60"/>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5" name="Freeform 61"/>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6" name="Freeform 62"/>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7" name="Freeform 63"/>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8" name="Freeform 64"/>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69" name="Freeform 65"/>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0" name="Freeform 66"/>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1" name="Freeform 67"/>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2" name="Freeform 68"/>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3" name="Freeform 69"/>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4" name="Freeform 70"/>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5" name="Freeform 71"/>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6" name="Freeform 72"/>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7" name="Freeform 73"/>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8" name="Freeform 74"/>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7179" name="Freeform 75"/>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grpSp>
      <p:sp>
        <p:nvSpPr>
          <p:cNvPr id="687109" name="Rectangle 5"/>
          <p:cNvSpPr>
            <a:spLocks noGrp="1" noChangeArrowheads="1"/>
          </p:cNvSpPr>
          <p:nvPr>
            <p:ph type="subTitle" idx="1"/>
          </p:nvPr>
        </p:nvSpPr>
        <p:spPr>
          <a:xfrm>
            <a:off x="323850" y="4572000"/>
            <a:ext cx="7920038" cy="1784350"/>
          </a:xfrm>
        </p:spPr>
        <p:txBody>
          <a:bodyPr/>
          <a:lstStyle>
            <a:lvl1pPr marL="0" indent="0">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87110"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rgbClr val="FFFFFF"/>
                </a:solidFill>
              </a:defRPr>
            </a:lvl1pPr>
          </a:lstStyle>
          <a:p>
            <a:pPr lvl="0"/>
            <a:r>
              <a:rPr lang="ja-JP" altLang="en-US" noProof="0" smtClean="0"/>
              <a:t>マスター タイトルの書式設定</a:t>
            </a:r>
            <a:endParaRPr lang="de-DE" altLang="ja-JP" noProof="0" smtClean="0"/>
          </a:p>
        </p:txBody>
      </p:sp>
      <p:sp>
        <p:nvSpPr>
          <p:cNvPr id="687146" name="Rectangle 42"/>
          <p:cNvSpPr>
            <a:spLocks noGrp="1" noChangeArrowheads="1"/>
          </p:cNvSpPr>
          <p:nvPr>
            <p:ph type="ftr" sz="quarter" idx="3"/>
          </p:nvPr>
        </p:nvSpPr>
        <p:spPr/>
        <p:txBody>
          <a:bodyPr/>
          <a:lstStyle>
            <a:lvl1pPr>
              <a:defRPr sz="800"/>
            </a:lvl1pPr>
          </a:lstStyle>
          <a:p>
            <a:r>
              <a:rPr lang="en-US" altLang="ja-JP" dirty="0" smtClean="0">
                <a:ea typeface="Meiryo UI" panose="020B0604030504040204" pitchFamily="50" charset="-128"/>
              </a:rPr>
              <a:t>Copyright </a:t>
            </a:r>
            <a:r>
              <a:rPr lang="ja-JP" altLang="en-US" dirty="0" smtClean="0">
                <a:ea typeface="Meiryo UI" panose="020B0604030504040204" pitchFamily="50" charset="-128"/>
              </a:rPr>
              <a:t>平 </a:t>
            </a:r>
            <a:r>
              <a:rPr lang="en-US" altLang="ja-JP" dirty="0" smtClean="0">
                <a:ea typeface="Meiryo UI" panose="020B0604030504040204" pitchFamily="50" charset="-128"/>
              </a:rPr>
              <a:t>26 FUJITSU LIMITED</a:t>
            </a:r>
            <a:endParaRPr lang="de-DE" altLang="ja-JP" dirty="0">
              <a:ea typeface="Meiryo UI" panose="020B0604030504040204" pitchFamily="50" charset="-128"/>
            </a:endParaRPr>
          </a:p>
        </p:txBody>
      </p:sp>
      <p:sp>
        <p:nvSpPr>
          <p:cNvPr id="2" name="テキスト ボックス 1"/>
          <p:cNvSpPr txBox="1"/>
          <p:nvPr userDrawn="1"/>
        </p:nvSpPr>
        <p:spPr bwMode="gray">
          <a:xfrm>
            <a:off x="341313" y="6621463"/>
            <a:ext cx="2798763" cy="153888"/>
          </a:xfrm>
          <a:prstGeom prst="rect">
            <a:avLst/>
          </a:prstGeom>
          <a:noFill/>
        </p:spPr>
        <p:txBody>
          <a:bodyPr vert="horz" lIns="0" tIns="0" rIns="0" bIns="0" rtlCol="0">
            <a:spAutoFit/>
          </a:bodyPr>
          <a:lstStyle/>
          <a:p>
            <a:pPr fontAlgn="ctr">
              <a:spcBef>
                <a:spcPct val="0"/>
              </a:spcBef>
              <a:spcAft>
                <a:spcPct val="0"/>
              </a:spcAft>
            </a:pPr>
            <a:r>
              <a:rPr lang="en-US" altLang="ja-JP" sz="1000" b="1" dirty="0" smtClean="0">
                <a:solidFill>
                  <a:srgbClr val="000000"/>
                </a:solidFill>
                <a:ea typeface="Meiryo UI" panose="020B0604030504040204" pitchFamily="50" charset="-128"/>
                <a:sym typeface="Arial"/>
              </a:rPr>
              <a:t>FUJITSU CONFIDENTIAL</a:t>
            </a:r>
            <a:endParaRPr lang="ja-JP" altLang="en-US" sz="1000" b="1" dirty="0" smtClean="0">
              <a:solidFill>
                <a:srgbClr val="000000"/>
              </a:solidFill>
              <a:ea typeface="Meiryo UI" panose="020B0604030504040204" pitchFamily="50" charset="-128"/>
              <a:sym typeface="Arial"/>
            </a:endParaRPr>
          </a:p>
        </p:txBody>
      </p:sp>
    </p:spTree>
    <p:extLst>
      <p:ext uri="{BB962C8B-B14F-4D97-AF65-F5344CB8AC3E}">
        <p14:creationId xmlns:p14="http://schemas.microsoft.com/office/powerpoint/2010/main" val="2381756030"/>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948EA086-F995-4F5E-98DC-A66311E3F5E5}" type="slidenum">
              <a:rPr lang="de-DE" altLang="ja-JP"/>
              <a:pPr/>
              <a:t>‹#›</a:t>
            </a:fld>
            <a:endParaRPr lang="de-DE" altLang="ja-JP"/>
          </a:p>
        </p:txBody>
      </p:sp>
      <p:sp>
        <p:nvSpPr>
          <p:cNvPr id="5" name="フッター プレースホルダー 4"/>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3527285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8290BFE5-93EB-4E16-A775-C552AC62A970}" type="slidenum">
              <a:rPr lang="de-DE" altLang="ja-JP"/>
              <a:pPr/>
              <a:t>‹#›</a:t>
            </a:fld>
            <a:endParaRPr lang="de-DE" altLang="ja-JP"/>
          </a:p>
        </p:txBody>
      </p:sp>
      <p:sp>
        <p:nvSpPr>
          <p:cNvPr id="5" name="フッター プレースホルダー 4"/>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688255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1330325"/>
            <a:ext cx="4135438" cy="4981575"/>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11688" y="1330325"/>
            <a:ext cx="4137025" cy="4981575"/>
          </a:xfrm>
        </p:spPr>
        <p:txBody>
          <a:bodyPr/>
          <a:lstStyle>
            <a:lvl1pPr>
              <a:defRPr sz="2800"/>
            </a:lvl1pPr>
            <a:lvl2pPr>
              <a:defRPr sz="2400"/>
            </a:lvl2pPr>
            <a:lvl3pPr>
              <a:defRPr sz="2000"/>
            </a:lvl3pPr>
            <a:lvl4pPr>
              <a:defRPr sz="1800"/>
            </a:lvl4pPr>
            <a:lvl5pPr>
              <a:defRPr sz="1800">
                <a:ea typeface="Meiryo UI"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037EFFAF-5C2A-4267-933F-565FB63EDF04}" type="slidenum">
              <a:rPr lang="de-DE" altLang="ja-JP"/>
              <a:pPr/>
              <a:t>‹#›</a:t>
            </a:fld>
            <a:endParaRPr lang="de-DE" altLang="ja-JP"/>
          </a:p>
        </p:txBody>
      </p:sp>
      <p:sp>
        <p:nvSpPr>
          <p:cNvPr id="6" name="フッター プレースホルダー 5"/>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4070149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ea typeface="Meiryo UI"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0"/>
          </p:nvPr>
        </p:nvSpPr>
        <p:spPr/>
        <p:txBody>
          <a:bodyPr/>
          <a:lstStyle>
            <a:lvl1pPr>
              <a:defRPr/>
            </a:lvl1pPr>
          </a:lstStyle>
          <a:p>
            <a:fld id="{9D522D10-048B-46AF-9072-E6103F46CC28}" type="slidenum">
              <a:rPr lang="de-DE" altLang="ja-JP"/>
              <a:pPr/>
              <a:t>‹#›</a:t>
            </a:fld>
            <a:endParaRPr lang="de-DE" altLang="ja-JP"/>
          </a:p>
        </p:txBody>
      </p:sp>
      <p:sp>
        <p:nvSpPr>
          <p:cNvPr id="8" name="フッター プレースホルダー 7"/>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1829577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104D40A0-C46C-4725-B2C9-F1B289FDEB6A}" type="slidenum">
              <a:rPr lang="de-DE" altLang="ja-JP"/>
              <a:pPr/>
              <a:t>‹#›</a:t>
            </a:fld>
            <a:endParaRPr lang="de-DE" altLang="ja-JP"/>
          </a:p>
        </p:txBody>
      </p:sp>
      <p:sp>
        <p:nvSpPr>
          <p:cNvPr id="4" name="フッター プレースホルダー 3"/>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389860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12921D85-D3EF-4302-BB36-2D69C0368747}" type="slidenum">
              <a:rPr lang="de-DE" altLang="ja-JP"/>
              <a:pPr/>
              <a:t>‹#›</a:t>
            </a:fld>
            <a:endParaRPr lang="de-DE" altLang="ja-JP"/>
          </a:p>
        </p:txBody>
      </p:sp>
      <p:sp>
        <p:nvSpPr>
          <p:cNvPr id="3" name="フッター プレースホルダー 2"/>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2319773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ea typeface="Meiryo UI" panose="020B0604030504040204" pitchFamily="50" charset="-128"/>
              </a:defRPr>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495E157B-B1E9-4870-977C-8FB2502AF2B6}" type="slidenum">
              <a:rPr lang="de-DE" altLang="ja-JP"/>
              <a:pPr/>
              <a:t>‹#›</a:t>
            </a:fld>
            <a:endParaRPr lang="de-DE" altLang="ja-JP"/>
          </a:p>
        </p:txBody>
      </p:sp>
      <p:sp>
        <p:nvSpPr>
          <p:cNvPr id="6" name="フッター プレースホルダー 5"/>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2783942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F46D0193-2FDF-4E68-81F5-DCAD4A678761}" type="slidenum">
              <a:rPr lang="de-DE" altLang="ja-JP"/>
              <a:pPr/>
              <a:t>‹#›</a:t>
            </a:fld>
            <a:endParaRPr lang="de-DE" altLang="ja-JP"/>
          </a:p>
        </p:txBody>
      </p:sp>
      <p:sp>
        <p:nvSpPr>
          <p:cNvPr id="6" name="フッター プレースホルダー 5"/>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1293494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ADACFA75-1106-4360-9774-EE4A0621CCAE}" type="slidenum">
              <a:rPr lang="de-DE" altLang="ja-JP"/>
              <a:pPr/>
              <a:t>‹#›</a:t>
            </a:fld>
            <a:endParaRPr lang="de-DE" altLang="ja-JP"/>
          </a:p>
        </p:txBody>
      </p:sp>
      <p:sp>
        <p:nvSpPr>
          <p:cNvPr id="5" name="フッター プレースホルダー 4"/>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40850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66400885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3688" y="173038"/>
            <a:ext cx="2105025" cy="613886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3850" y="173038"/>
            <a:ext cx="6167438" cy="6138862"/>
          </a:xfrm>
        </p:spPr>
        <p:txBody>
          <a:bodyPr vert="eaVert"/>
          <a:lstStyle>
            <a:lvl5pPr>
              <a:defRPr>
                <a:ea typeface="Meiryo UI"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021E9137-8532-49CD-A6BD-DEC30177DD25}" type="slidenum">
              <a:rPr lang="de-DE" altLang="ja-JP"/>
              <a:pPr/>
              <a:t>‹#›</a:t>
            </a:fld>
            <a:endParaRPr lang="de-DE" altLang="ja-JP"/>
          </a:p>
        </p:txBody>
      </p:sp>
      <p:sp>
        <p:nvSpPr>
          <p:cNvPr id="5" name="フッター プレースホルダー 4"/>
          <p:cNvSpPr>
            <a:spLocks noGrp="1"/>
          </p:cNvSpPr>
          <p:nvPr>
            <p:ph type="ftr" sz="quarter" idx="11"/>
          </p:nvPr>
        </p:nvSpPr>
        <p:spPr/>
        <p:txBody>
          <a:bodyPr/>
          <a:lstStyle>
            <a:lvl1pPr>
              <a:defRPr>
                <a:ea typeface="Meiryo UI" panose="020B0604030504040204" pitchFamily="50" charset="-128"/>
              </a:defRPr>
            </a:lvl1pPr>
          </a:lstStyle>
          <a:p>
            <a:r>
              <a:rPr lang="de-DE" altLang="ja-JP" dirty="0" smtClean="0"/>
              <a:t>Copyright 2010 FUJITSU LIMITED</a:t>
            </a:r>
            <a:endParaRPr lang="de-DE" altLang="ja-JP" dirty="0"/>
          </a:p>
        </p:txBody>
      </p:sp>
    </p:spTree>
    <p:extLst>
      <p:ext uri="{BB962C8B-B14F-4D97-AF65-F5344CB8AC3E}">
        <p14:creationId xmlns:p14="http://schemas.microsoft.com/office/powerpoint/2010/main" val="313749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7858125" cy="693738"/>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p:txBody>
          <a:bodyPr/>
          <a:lstStyle>
            <a:lvl1pPr>
              <a:spcBef>
                <a:spcPts val="0"/>
              </a:spcBef>
              <a:spcAft>
                <a:spcPts val="0"/>
              </a:spcAft>
              <a:defRPr/>
            </a:lvl1pPr>
          </a:lstStyle>
          <a:p>
            <a:pPr>
              <a:defRPr/>
            </a:pPr>
            <a:r>
              <a:rPr lang="en-US" altLang="ja-JP"/>
              <a:t>Copyright 2013 FUJITSU LIMITED</a:t>
            </a:r>
            <a:endParaRPr lang="de-DE" altLang="ja-JP"/>
          </a:p>
        </p:txBody>
      </p:sp>
    </p:spTree>
    <p:extLst>
      <p:ext uri="{BB962C8B-B14F-4D97-AF65-F5344CB8AC3E}">
        <p14:creationId xmlns:p14="http://schemas.microsoft.com/office/powerpoint/2010/main" val="1463911574"/>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12805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47218" name="Group 50"/>
          <p:cNvGrpSpPr>
            <a:grpSpLocks noChangeAspect="1"/>
          </p:cNvGrpSpPr>
          <p:nvPr/>
        </p:nvGrpSpPr>
        <p:grpSpPr bwMode="auto">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r>
              <a:rPr lang="ja-JP" altLang="en-US" noProof="0" smtClean="0"/>
              <a:t>マスター タイトルの書式設定</a:t>
            </a:r>
            <a:endParaRPr lang="de-DE" altLang="ja-JP" noProof="0" smtClean="0"/>
          </a:p>
        </p:txBody>
      </p:sp>
      <p:sp>
        <p:nvSpPr>
          <p:cNvPr id="647215" name="Rectangle 47"/>
          <p:cNvSpPr>
            <a:spLocks noGrp="1" noChangeArrowheads="1"/>
          </p:cNvSpPr>
          <p:nvPr>
            <p:ph type="ftr" sz="quarter" idx="3"/>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pic>
        <p:nvPicPr>
          <p:cNvPr id="38" name="Picture 31" descr="ContentGray20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9"/>
          <p:cNvGrpSpPr>
            <a:grpSpLocks noChangeAspect="1"/>
          </p:cNvGrpSpPr>
          <p:nvPr userDrawn="1"/>
        </p:nvGrpSpPr>
        <p:grpSpPr bwMode="auto">
          <a:xfrm>
            <a:off x="7888288" y="79375"/>
            <a:ext cx="1176337" cy="657225"/>
            <a:chOff x="4969" y="50"/>
            <a:chExt cx="741" cy="414"/>
          </a:xfrm>
        </p:grpSpPr>
        <p:sp>
          <p:nvSpPr>
            <p:cNvPr id="40"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sp>
          <p:nvSpPr>
            <p:cNvPr id="41"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2"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3"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4"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5"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6"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7"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48"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sp>
        <p:nvSpPr>
          <p:cNvPr id="49"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7957674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pPr>
              <a:defRPr/>
            </a:pPr>
            <a:fld id="{5F54E28F-C2EB-498C-AEE4-D80D36ABCB83}" type="slidenum">
              <a:rPr lang="en-US" altLang="ja-JP" smtClean="0">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05444977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69684032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26600463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415802240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28251092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pPr>
              <a:defRPr/>
            </a:pPr>
            <a:fld id="{6A882D88-8FED-414E-9BCA-4930EB66429B}" type="slidenum">
              <a:rPr lang="en-US" altLang="ja-JP" smtClean="0">
                <a:solidFill>
                  <a:srgbClr val="000000"/>
                </a:solidFill>
              </a:rPr>
              <a:pPr>
                <a:defRPr/>
              </a:pPr>
              <a:t>‹#›</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75142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pPr>
              <a:defRPr/>
            </a:pPr>
            <a:fld id="{6A882D88-8FED-414E-9BCA-4930EB66429B}" type="slidenum">
              <a:rPr lang="en-US" altLang="ja-JP" smtClean="0">
                <a:solidFill>
                  <a:srgbClr val="000000"/>
                </a:solidFill>
              </a:rPr>
              <a:pPr>
                <a:defRPr/>
              </a:pPr>
              <a:t>‹#›</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96424904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87131373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15269258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58691967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32097524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descr="TitleGray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p:cNvGrpSpPr>
            <a:grpSpLocks noChangeAspect="1"/>
          </p:cNvGrpSpPr>
          <p:nvPr userDrawn="1"/>
        </p:nvGrpSpPr>
        <p:grpSpPr bwMode="auto">
          <a:xfrm>
            <a:off x="7308850" y="185738"/>
            <a:ext cx="1647825" cy="920750"/>
            <a:chOff x="4604" y="117"/>
            <a:chExt cx="1038" cy="580"/>
          </a:xfrm>
        </p:grpSpPr>
        <p:sp>
          <p:nvSpPr>
            <p:cNvPr id="6" name="AutoShape 13"/>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7" name="Freeform 15"/>
            <p:cNvSpPr>
              <a:spLocks/>
            </p:cNvSpPr>
            <p:nvPr userDrawn="1"/>
          </p:nvSpPr>
          <p:spPr bwMode="gray">
            <a:xfrm>
              <a:off x="5115" y="216"/>
              <a:ext cx="132" cy="10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8" name="Freeform 16"/>
            <p:cNvSpPr>
              <a:spLocks/>
            </p:cNvSpPr>
            <p:nvPr userDrawn="1"/>
          </p:nvSpPr>
          <p:spPr bwMode="gray">
            <a:xfrm>
              <a:off x="4899" y="327"/>
              <a:ext cx="91" cy="148"/>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9" name="Freeform 17"/>
            <p:cNvSpPr>
              <a:spLocks/>
            </p:cNvSpPr>
            <p:nvPr userDrawn="1"/>
          </p:nvSpPr>
          <p:spPr bwMode="gray">
            <a:xfrm>
              <a:off x="5114" y="327"/>
              <a:ext cx="60" cy="207"/>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 name="Freeform 18"/>
            <p:cNvSpPr>
              <a:spLocks/>
            </p:cNvSpPr>
            <p:nvPr userDrawn="1"/>
          </p:nvSpPr>
          <p:spPr bwMode="gray">
            <a:xfrm>
              <a:off x="5180" y="327"/>
              <a:ext cx="47" cy="148"/>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1" name="Freeform 19"/>
            <p:cNvSpPr>
              <a:spLocks/>
            </p:cNvSpPr>
            <p:nvPr userDrawn="1"/>
          </p:nvSpPr>
          <p:spPr bwMode="gray">
            <a:xfrm>
              <a:off x="5227" y="327"/>
              <a:ext cx="111" cy="148"/>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2" name="Freeform 20"/>
            <p:cNvSpPr>
              <a:spLocks/>
            </p:cNvSpPr>
            <p:nvPr userDrawn="1"/>
          </p:nvSpPr>
          <p:spPr bwMode="gray">
            <a:xfrm>
              <a:off x="5429" y="327"/>
              <a:ext cx="124" cy="151"/>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3" name="Freeform 21"/>
            <p:cNvSpPr>
              <a:spLocks/>
            </p:cNvSpPr>
            <p:nvPr userDrawn="1"/>
          </p:nvSpPr>
          <p:spPr bwMode="gray">
            <a:xfrm>
              <a:off x="4994" y="327"/>
              <a:ext cx="125" cy="151"/>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4" name="Freeform 22"/>
            <p:cNvSpPr>
              <a:spLocks/>
            </p:cNvSpPr>
            <p:nvPr userDrawn="1"/>
          </p:nvSpPr>
          <p:spPr bwMode="gray">
            <a:xfrm>
              <a:off x="5333" y="324"/>
              <a:ext cx="95" cy="154"/>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5" name="Freeform 23"/>
            <p:cNvSpPr>
              <a:spLocks/>
            </p:cNvSpPr>
            <p:nvPr userDrawn="1"/>
          </p:nvSpPr>
          <p:spPr bwMode="gray">
            <a:xfrm>
              <a:off x="4655" y="604"/>
              <a:ext cx="26" cy="43"/>
            </a:xfrm>
            <a:custGeom>
              <a:avLst/>
              <a:gdLst>
                <a:gd name="T0" fmla="*/ 0 w 463"/>
                <a:gd name="T1" fmla="*/ 0 h 762"/>
                <a:gd name="T2" fmla="*/ 0 w 463"/>
                <a:gd name="T3" fmla="*/ 0 h 762"/>
                <a:gd name="T4" fmla="*/ 0 w 463"/>
                <a:gd name="T5" fmla="*/ 0 h 762"/>
                <a:gd name="T6" fmla="*/ 0 w 463"/>
                <a:gd name="T7" fmla="*/ 0 h 762"/>
                <a:gd name="T8" fmla="*/ 0 w 463"/>
                <a:gd name="T9" fmla="*/ 0 h 762"/>
                <a:gd name="T10" fmla="*/ 0 w 463"/>
                <a:gd name="T11" fmla="*/ 0 h 762"/>
                <a:gd name="T12" fmla="*/ 0 w 463"/>
                <a:gd name="T13" fmla="*/ 0 h 762"/>
                <a:gd name="T14" fmla="*/ 0 w 463"/>
                <a:gd name="T15" fmla="*/ 0 h 762"/>
                <a:gd name="T16" fmla="*/ 0 w 463"/>
                <a:gd name="T17" fmla="*/ 0 h 762"/>
                <a:gd name="T18" fmla="*/ 0 w 463"/>
                <a:gd name="T19" fmla="*/ 0 h 762"/>
                <a:gd name="T20" fmla="*/ 0 w 463"/>
                <a:gd name="T21" fmla="*/ 0 h 762"/>
                <a:gd name="T22" fmla="*/ 0 w 463"/>
                <a:gd name="T23" fmla="*/ 0 h 762"/>
                <a:gd name="T24" fmla="*/ 0 w 463"/>
                <a:gd name="T25" fmla="*/ 0 h 762"/>
                <a:gd name="T26" fmla="*/ 0 w 463"/>
                <a:gd name="T27" fmla="*/ 0 h 762"/>
                <a:gd name="T28" fmla="*/ 0 w 463"/>
                <a:gd name="T29" fmla="*/ 0 h 762"/>
                <a:gd name="T30" fmla="*/ 0 w 463"/>
                <a:gd name="T31" fmla="*/ 0 h 762"/>
                <a:gd name="T32" fmla="*/ 0 w 463"/>
                <a:gd name="T33" fmla="*/ 0 h 762"/>
                <a:gd name="T34" fmla="*/ 0 w 463"/>
                <a:gd name="T35" fmla="*/ 0 h 762"/>
                <a:gd name="T36" fmla="*/ 0 w 463"/>
                <a:gd name="T37" fmla="*/ 0 h 762"/>
                <a:gd name="T38" fmla="*/ 0 w 463"/>
                <a:gd name="T39" fmla="*/ 0 h 762"/>
                <a:gd name="T40" fmla="*/ 0 w 463"/>
                <a:gd name="T41" fmla="*/ 0 h 762"/>
                <a:gd name="T42" fmla="*/ 0 w 463"/>
                <a:gd name="T43" fmla="*/ 0 h 762"/>
                <a:gd name="T44" fmla="*/ 0 w 463"/>
                <a:gd name="T45" fmla="*/ 0 h 7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6" name="Freeform 24"/>
            <p:cNvSpPr>
              <a:spLocks/>
            </p:cNvSpPr>
            <p:nvPr userDrawn="1"/>
          </p:nvSpPr>
          <p:spPr bwMode="gray">
            <a:xfrm>
              <a:off x="4691" y="585"/>
              <a:ext cx="30"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7" name="Freeform 25"/>
            <p:cNvSpPr>
              <a:spLocks noEditPoints="1"/>
            </p:cNvSpPr>
            <p:nvPr userDrawn="1"/>
          </p:nvSpPr>
          <p:spPr bwMode="gray">
            <a:xfrm>
              <a:off x="4730" y="604"/>
              <a:ext cx="32" cy="43"/>
            </a:xfrm>
            <a:custGeom>
              <a:avLst/>
              <a:gdLst>
                <a:gd name="T0" fmla="*/ 0 w 561"/>
                <a:gd name="T1" fmla="*/ 0 h 762"/>
                <a:gd name="T2" fmla="*/ 0 w 561"/>
                <a:gd name="T3" fmla="*/ 0 h 762"/>
                <a:gd name="T4" fmla="*/ 0 w 561"/>
                <a:gd name="T5" fmla="*/ 0 h 762"/>
                <a:gd name="T6" fmla="*/ 0 w 561"/>
                <a:gd name="T7" fmla="*/ 0 h 762"/>
                <a:gd name="T8" fmla="*/ 0 w 561"/>
                <a:gd name="T9" fmla="*/ 0 h 762"/>
                <a:gd name="T10" fmla="*/ 0 w 561"/>
                <a:gd name="T11" fmla="*/ 0 h 762"/>
                <a:gd name="T12" fmla="*/ 0 w 561"/>
                <a:gd name="T13" fmla="*/ 0 h 762"/>
                <a:gd name="T14" fmla="*/ 0 w 561"/>
                <a:gd name="T15" fmla="*/ 0 h 762"/>
                <a:gd name="T16" fmla="*/ 0 w 561"/>
                <a:gd name="T17" fmla="*/ 0 h 762"/>
                <a:gd name="T18" fmla="*/ 0 w 561"/>
                <a:gd name="T19" fmla="*/ 0 h 762"/>
                <a:gd name="T20" fmla="*/ 0 w 561"/>
                <a:gd name="T21" fmla="*/ 0 h 762"/>
                <a:gd name="T22" fmla="*/ 0 w 561"/>
                <a:gd name="T23" fmla="*/ 0 h 762"/>
                <a:gd name="T24" fmla="*/ 0 w 561"/>
                <a:gd name="T25" fmla="*/ 0 h 762"/>
                <a:gd name="T26" fmla="*/ 0 w 561"/>
                <a:gd name="T27" fmla="*/ 0 h 762"/>
                <a:gd name="T28" fmla="*/ 0 w 561"/>
                <a:gd name="T29" fmla="*/ 0 h 762"/>
                <a:gd name="T30" fmla="*/ 0 w 561"/>
                <a:gd name="T31" fmla="*/ 0 h 762"/>
                <a:gd name="T32" fmla="*/ 0 w 561"/>
                <a:gd name="T33" fmla="*/ 0 h 762"/>
                <a:gd name="T34" fmla="*/ 0 w 561"/>
                <a:gd name="T35" fmla="*/ 0 h 762"/>
                <a:gd name="T36" fmla="*/ 0 w 561"/>
                <a:gd name="T37" fmla="*/ 0 h 762"/>
                <a:gd name="T38" fmla="*/ 0 w 561"/>
                <a:gd name="T39" fmla="*/ 0 h 762"/>
                <a:gd name="T40" fmla="*/ 0 w 561"/>
                <a:gd name="T41" fmla="*/ 0 h 762"/>
                <a:gd name="T42" fmla="*/ 0 w 561"/>
                <a:gd name="T43" fmla="*/ 0 h 762"/>
                <a:gd name="T44" fmla="*/ 0 w 561"/>
                <a:gd name="T45" fmla="*/ 0 h 762"/>
                <a:gd name="T46" fmla="*/ 0 w 561"/>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8" name="Freeform 26"/>
            <p:cNvSpPr>
              <a:spLocks noEditPoints="1"/>
            </p:cNvSpPr>
            <p:nvPr userDrawn="1"/>
          </p:nvSpPr>
          <p:spPr bwMode="gray">
            <a:xfrm>
              <a:off x="4774" y="604"/>
              <a:ext cx="32" cy="61"/>
            </a:xfrm>
            <a:custGeom>
              <a:avLst/>
              <a:gdLst>
                <a:gd name="T0" fmla="*/ 0 w 567"/>
                <a:gd name="T1" fmla="*/ 0 h 1087"/>
                <a:gd name="T2" fmla="*/ 0 w 567"/>
                <a:gd name="T3" fmla="*/ 0 h 1087"/>
                <a:gd name="T4" fmla="*/ 0 w 567"/>
                <a:gd name="T5" fmla="*/ 0 h 1087"/>
                <a:gd name="T6" fmla="*/ 0 w 567"/>
                <a:gd name="T7" fmla="*/ 0 h 1087"/>
                <a:gd name="T8" fmla="*/ 0 w 567"/>
                <a:gd name="T9" fmla="*/ 0 h 1087"/>
                <a:gd name="T10" fmla="*/ 0 w 567"/>
                <a:gd name="T11" fmla="*/ 0 h 1087"/>
                <a:gd name="T12" fmla="*/ 0 w 567"/>
                <a:gd name="T13" fmla="*/ 0 h 1087"/>
                <a:gd name="T14" fmla="*/ 0 w 567"/>
                <a:gd name="T15" fmla="*/ 0 h 1087"/>
                <a:gd name="T16" fmla="*/ 0 w 567"/>
                <a:gd name="T17" fmla="*/ 0 h 1087"/>
                <a:gd name="T18" fmla="*/ 0 w 567"/>
                <a:gd name="T19" fmla="*/ 0 h 1087"/>
                <a:gd name="T20" fmla="*/ 0 w 567"/>
                <a:gd name="T21" fmla="*/ 0 h 1087"/>
                <a:gd name="T22" fmla="*/ 0 w 567"/>
                <a:gd name="T23" fmla="*/ 0 h 1087"/>
                <a:gd name="T24" fmla="*/ 0 w 567"/>
                <a:gd name="T25" fmla="*/ 0 h 1087"/>
                <a:gd name="T26" fmla="*/ 0 w 567"/>
                <a:gd name="T27" fmla="*/ 0 h 1087"/>
                <a:gd name="T28" fmla="*/ 0 w 567"/>
                <a:gd name="T29" fmla="*/ 0 h 1087"/>
                <a:gd name="T30" fmla="*/ 0 w 567"/>
                <a:gd name="T31" fmla="*/ 0 h 1087"/>
                <a:gd name="T32" fmla="*/ 0 w 567"/>
                <a:gd name="T33" fmla="*/ 0 h 1087"/>
                <a:gd name="T34" fmla="*/ 0 w 567"/>
                <a:gd name="T35" fmla="*/ 0 h 1087"/>
                <a:gd name="T36" fmla="*/ 0 w 567"/>
                <a:gd name="T37" fmla="*/ 0 h 10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9" name="Freeform 27"/>
            <p:cNvSpPr>
              <a:spLocks noEditPoints="1"/>
            </p:cNvSpPr>
            <p:nvPr userDrawn="1"/>
          </p:nvSpPr>
          <p:spPr bwMode="gray">
            <a:xfrm>
              <a:off x="4815" y="591"/>
              <a:ext cx="9" cy="55"/>
            </a:xfrm>
            <a:custGeom>
              <a:avLst/>
              <a:gdLst>
                <a:gd name="T0" fmla="*/ 0 w 150"/>
                <a:gd name="T1" fmla="*/ 0 h 987"/>
                <a:gd name="T2" fmla="*/ 0 w 150"/>
                <a:gd name="T3" fmla="*/ 0 h 987"/>
                <a:gd name="T4" fmla="*/ 0 w 150"/>
                <a:gd name="T5" fmla="*/ 0 h 987"/>
                <a:gd name="T6" fmla="*/ 0 w 150"/>
                <a:gd name="T7" fmla="*/ 0 h 987"/>
                <a:gd name="T8" fmla="*/ 0 w 150"/>
                <a:gd name="T9" fmla="*/ 0 h 987"/>
                <a:gd name="T10" fmla="*/ 0 w 150"/>
                <a:gd name="T11" fmla="*/ 0 h 987"/>
                <a:gd name="T12" fmla="*/ 0 w 150"/>
                <a:gd name="T13" fmla="*/ 0 h 987"/>
                <a:gd name="T14" fmla="*/ 0 w 150"/>
                <a:gd name="T15" fmla="*/ 0 h 987"/>
                <a:gd name="T16" fmla="*/ 0 w 150"/>
                <a:gd name="T17" fmla="*/ 0 h 987"/>
                <a:gd name="T18" fmla="*/ 0 w 150"/>
                <a:gd name="T19" fmla="*/ 0 h 987"/>
                <a:gd name="T20" fmla="*/ 0 w 150"/>
                <a:gd name="T21" fmla="*/ 0 h 987"/>
                <a:gd name="T22" fmla="*/ 0 w 150"/>
                <a:gd name="T23" fmla="*/ 0 h 987"/>
                <a:gd name="T24" fmla="*/ 0 w 150"/>
                <a:gd name="T25" fmla="*/ 0 h 987"/>
                <a:gd name="T26" fmla="*/ 0 w 150"/>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0" name="Freeform 28"/>
            <p:cNvSpPr>
              <a:spLocks/>
            </p:cNvSpPr>
            <p:nvPr userDrawn="1"/>
          </p:nvSpPr>
          <p:spPr bwMode="gray">
            <a:xfrm>
              <a:off x="4836" y="604"/>
              <a:ext cx="31" cy="42"/>
            </a:xfrm>
            <a:custGeom>
              <a:avLst/>
              <a:gdLst>
                <a:gd name="T0" fmla="*/ 0 w 548"/>
                <a:gd name="T1" fmla="*/ 0 h 742"/>
                <a:gd name="T2" fmla="*/ 0 w 548"/>
                <a:gd name="T3" fmla="*/ 0 h 742"/>
                <a:gd name="T4" fmla="*/ 0 w 548"/>
                <a:gd name="T5" fmla="*/ 0 h 742"/>
                <a:gd name="T6" fmla="*/ 0 w 548"/>
                <a:gd name="T7" fmla="*/ 0 h 742"/>
                <a:gd name="T8" fmla="*/ 0 w 548"/>
                <a:gd name="T9" fmla="*/ 0 h 742"/>
                <a:gd name="T10" fmla="*/ 0 w 548"/>
                <a:gd name="T11" fmla="*/ 0 h 742"/>
                <a:gd name="T12" fmla="*/ 0 w 548"/>
                <a:gd name="T13" fmla="*/ 0 h 742"/>
                <a:gd name="T14" fmla="*/ 0 w 548"/>
                <a:gd name="T15" fmla="*/ 0 h 742"/>
                <a:gd name="T16" fmla="*/ 0 w 548"/>
                <a:gd name="T17" fmla="*/ 0 h 742"/>
                <a:gd name="T18" fmla="*/ 0 w 548"/>
                <a:gd name="T19" fmla="*/ 0 h 742"/>
                <a:gd name="T20" fmla="*/ 0 w 548"/>
                <a:gd name="T21" fmla="*/ 0 h 742"/>
                <a:gd name="T22" fmla="*/ 0 w 548"/>
                <a:gd name="T23" fmla="*/ 0 h 742"/>
                <a:gd name="T24" fmla="*/ 0 w 548"/>
                <a:gd name="T25" fmla="*/ 0 h 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1" name="Freeform 29"/>
            <p:cNvSpPr>
              <a:spLocks noEditPoints="1"/>
            </p:cNvSpPr>
            <p:nvPr userDrawn="1"/>
          </p:nvSpPr>
          <p:spPr bwMode="gray">
            <a:xfrm>
              <a:off x="4876" y="604"/>
              <a:ext cx="32" cy="62"/>
            </a:xfrm>
            <a:custGeom>
              <a:avLst/>
              <a:gdLst>
                <a:gd name="T0" fmla="*/ 0 w 569"/>
                <a:gd name="T1" fmla="*/ 0 h 1098"/>
                <a:gd name="T2" fmla="*/ 0 w 569"/>
                <a:gd name="T3" fmla="*/ 0 h 1098"/>
                <a:gd name="T4" fmla="*/ 0 w 569"/>
                <a:gd name="T5" fmla="*/ 0 h 1098"/>
                <a:gd name="T6" fmla="*/ 0 w 569"/>
                <a:gd name="T7" fmla="*/ 0 h 1098"/>
                <a:gd name="T8" fmla="*/ 0 w 569"/>
                <a:gd name="T9" fmla="*/ 0 h 1098"/>
                <a:gd name="T10" fmla="*/ 0 w 569"/>
                <a:gd name="T11" fmla="*/ 0 h 1098"/>
                <a:gd name="T12" fmla="*/ 0 w 569"/>
                <a:gd name="T13" fmla="*/ 0 h 1098"/>
                <a:gd name="T14" fmla="*/ 0 w 569"/>
                <a:gd name="T15" fmla="*/ 0 h 1098"/>
                <a:gd name="T16" fmla="*/ 0 w 569"/>
                <a:gd name="T17" fmla="*/ 0 h 1098"/>
                <a:gd name="T18" fmla="*/ 0 w 569"/>
                <a:gd name="T19" fmla="*/ 0 h 1098"/>
                <a:gd name="T20" fmla="*/ 0 w 569"/>
                <a:gd name="T21" fmla="*/ 0 h 1098"/>
                <a:gd name="T22" fmla="*/ 0 w 569"/>
                <a:gd name="T23" fmla="*/ 0 h 1098"/>
                <a:gd name="T24" fmla="*/ 0 w 569"/>
                <a:gd name="T25" fmla="*/ 0 h 1098"/>
                <a:gd name="T26" fmla="*/ 0 w 569"/>
                <a:gd name="T27" fmla="*/ 0 h 1098"/>
                <a:gd name="T28" fmla="*/ 0 w 569"/>
                <a:gd name="T29" fmla="*/ 0 h 1098"/>
                <a:gd name="T30" fmla="*/ 0 w 569"/>
                <a:gd name="T31" fmla="*/ 0 h 1098"/>
                <a:gd name="T32" fmla="*/ 0 w 569"/>
                <a:gd name="T33" fmla="*/ 0 h 1098"/>
                <a:gd name="T34" fmla="*/ 0 w 569"/>
                <a:gd name="T35" fmla="*/ 0 h 1098"/>
                <a:gd name="T36" fmla="*/ 0 w 569"/>
                <a:gd name="T37" fmla="*/ 0 h 1098"/>
                <a:gd name="T38" fmla="*/ 0 w 569"/>
                <a:gd name="T39" fmla="*/ 0 h 1098"/>
                <a:gd name="T40" fmla="*/ 0 w 569"/>
                <a:gd name="T41" fmla="*/ 0 h 1098"/>
                <a:gd name="T42" fmla="*/ 0 w 569"/>
                <a:gd name="T43" fmla="*/ 0 h 1098"/>
                <a:gd name="T44" fmla="*/ 0 w 569"/>
                <a:gd name="T45" fmla="*/ 0 h 1098"/>
                <a:gd name="T46" fmla="*/ 0 w 569"/>
                <a:gd name="T47" fmla="*/ 0 h 1098"/>
                <a:gd name="T48" fmla="*/ 0 w 569"/>
                <a:gd name="T49" fmla="*/ 0 h 1098"/>
                <a:gd name="T50" fmla="*/ 0 w 569"/>
                <a:gd name="T51" fmla="*/ 0 h 1098"/>
                <a:gd name="T52" fmla="*/ 0 w 569"/>
                <a:gd name="T53" fmla="*/ 0 h 1098"/>
                <a:gd name="T54" fmla="*/ 0 w 569"/>
                <a:gd name="T55" fmla="*/ 0 h 1098"/>
                <a:gd name="T56" fmla="*/ 0 w 569"/>
                <a:gd name="T57" fmla="*/ 0 h 1098"/>
                <a:gd name="T58" fmla="*/ 0 w 569"/>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2" name="Freeform 30"/>
            <p:cNvSpPr>
              <a:spLocks/>
            </p:cNvSpPr>
            <p:nvPr userDrawn="1"/>
          </p:nvSpPr>
          <p:spPr bwMode="gray">
            <a:xfrm>
              <a:off x="4939"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3" name="Freeform 31"/>
            <p:cNvSpPr>
              <a:spLocks noEditPoints="1"/>
            </p:cNvSpPr>
            <p:nvPr userDrawn="1"/>
          </p:nvSpPr>
          <p:spPr bwMode="gray">
            <a:xfrm>
              <a:off x="4963"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4" name="Freeform 32"/>
            <p:cNvSpPr>
              <a:spLocks/>
            </p:cNvSpPr>
            <p:nvPr userDrawn="1"/>
          </p:nvSpPr>
          <p:spPr bwMode="gray">
            <a:xfrm>
              <a:off x="5007" y="604"/>
              <a:ext cx="52" cy="42"/>
            </a:xfrm>
            <a:custGeom>
              <a:avLst/>
              <a:gdLst>
                <a:gd name="T0" fmla="*/ 0 w 933"/>
                <a:gd name="T1" fmla="*/ 0 h 742"/>
                <a:gd name="T2" fmla="*/ 0 w 933"/>
                <a:gd name="T3" fmla="*/ 0 h 742"/>
                <a:gd name="T4" fmla="*/ 0 w 933"/>
                <a:gd name="T5" fmla="*/ 0 h 742"/>
                <a:gd name="T6" fmla="*/ 0 w 933"/>
                <a:gd name="T7" fmla="*/ 0 h 742"/>
                <a:gd name="T8" fmla="*/ 0 w 933"/>
                <a:gd name="T9" fmla="*/ 0 h 742"/>
                <a:gd name="T10" fmla="*/ 0 w 933"/>
                <a:gd name="T11" fmla="*/ 0 h 742"/>
                <a:gd name="T12" fmla="*/ 0 w 933"/>
                <a:gd name="T13" fmla="*/ 0 h 742"/>
                <a:gd name="T14" fmla="*/ 0 w 933"/>
                <a:gd name="T15" fmla="*/ 0 h 742"/>
                <a:gd name="T16" fmla="*/ 0 w 933"/>
                <a:gd name="T17" fmla="*/ 0 h 742"/>
                <a:gd name="T18" fmla="*/ 0 w 933"/>
                <a:gd name="T19" fmla="*/ 0 h 742"/>
                <a:gd name="T20" fmla="*/ 0 w 933"/>
                <a:gd name="T21" fmla="*/ 0 h 742"/>
                <a:gd name="T22" fmla="*/ 0 w 933"/>
                <a:gd name="T23" fmla="*/ 0 h 742"/>
                <a:gd name="T24" fmla="*/ 0 w 933"/>
                <a:gd name="T25" fmla="*/ 0 h 742"/>
                <a:gd name="T26" fmla="*/ 0 w 933"/>
                <a:gd name="T27" fmla="*/ 0 h 742"/>
                <a:gd name="T28" fmla="*/ 0 w 933"/>
                <a:gd name="T29" fmla="*/ 0 h 742"/>
                <a:gd name="T30" fmla="*/ 0 w 933"/>
                <a:gd name="T31" fmla="*/ 0 h 742"/>
                <a:gd name="T32" fmla="*/ 0 w 933"/>
                <a:gd name="T33" fmla="*/ 0 h 742"/>
                <a:gd name="T34" fmla="*/ 0 w 933"/>
                <a:gd name="T35" fmla="*/ 0 h 742"/>
                <a:gd name="T36" fmla="*/ 0 w 933"/>
                <a:gd name="T37" fmla="*/ 0 h 742"/>
                <a:gd name="T38" fmla="*/ 0 w 933"/>
                <a:gd name="T39" fmla="*/ 0 h 742"/>
                <a:gd name="T40" fmla="*/ 0 w 933"/>
                <a:gd name="T41" fmla="*/ 0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5" name="Freeform 33"/>
            <p:cNvSpPr>
              <a:spLocks noEditPoints="1"/>
            </p:cNvSpPr>
            <p:nvPr userDrawn="1"/>
          </p:nvSpPr>
          <p:spPr bwMode="gray">
            <a:xfrm>
              <a:off x="5069"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6" name="Freeform 34"/>
            <p:cNvSpPr>
              <a:spLocks/>
            </p:cNvSpPr>
            <p:nvPr userDrawn="1"/>
          </p:nvSpPr>
          <p:spPr bwMode="gray">
            <a:xfrm>
              <a:off x="5113"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7" name="Freeform 35"/>
            <p:cNvSpPr>
              <a:spLocks/>
            </p:cNvSpPr>
            <p:nvPr userDrawn="1"/>
          </p:nvSpPr>
          <p:spPr bwMode="gray">
            <a:xfrm>
              <a:off x="5138"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8" name="Freeform 36"/>
            <p:cNvSpPr>
              <a:spLocks noEditPoints="1"/>
            </p:cNvSpPr>
            <p:nvPr userDrawn="1"/>
          </p:nvSpPr>
          <p:spPr bwMode="gray">
            <a:xfrm>
              <a:off x="516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29" name="Freeform 37"/>
            <p:cNvSpPr>
              <a:spLocks/>
            </p:cNvSpPr>
            <p:nvPr userDrawn="1"/>
          </p:nvSpPr>
          <p:spPr bwMode="gray">
            <a:xfrm>
              <a:off x="5198" y="605"/>
              <a:ext cx="52" cy="41"/>
            </a:xfrm>
            <a:custGeom>
              <a:avLst/>
              <a:gdLst>
                <a:gd name="T0" fmla="*/ 0 w 929"/>
                <a:gd name="T1" fmla="*/ 0 h 722"/>
                <a:gd name="T2" fmla="*/ 0 w 929"/>
                <a:gd name="T3" fmla="*/ 0 h 722"/>
                <a:gd name="T4" fmla="*/ 0 w 929"/>
                <a:gd name="T5" fmla="*/ 0 h 722"/>
                <a:gd name="T6" fmla="*/ 0 w 929"/>
                <a:gd name="T7" fmla="*/ 0 h 722"/>
                <a:gd name="T8" fmla="*/ 0 w 929"/>
                <a:gd name="T9" fmla="*/ 0 h 722"/>
                <a:gd name="T10" fmla="*/ 0 w 929"/>
                <a:gd name="T11" fmla="*/ 0 h 722"/>
                <a:gd name="T12" fmla="*/ 0 w 929"/>
                <a:gd name="T13" fmla="*/ 0 h 722"/>
                <a:gd name="T14" fmla="*/ 0 w 929"/>
                <a:gd name="T15" fmla="*/ 0 h 722"/>
                <a:gd name="T16" fmla="*/ 0 w 929"/>
                <a:gd name="T17" fmla="*/ 0 h 722"/>
                <a:gd name="T18" fmla="*/ 0 w 929"/>
                <a:gd name="T19" fmla="*/ 0 h 722"/>
                <a:gd name="T20" fmla="*/ 0 w 929"/>
                <a:gd name="T21" fmla="*/ 0 h 722"/>
                <a:gd name="T22" fmla="*/ 0 w 929"/>
                <a:gd name="T23" fmla="*/ 0 h 722"/>
                <a:gd name="T24" fmla="*/ 0 w 929"/>
                <a:gd name="T25" fmla="*/ 0 h 722"/>
                <a:gd name="T26" fmla="*/ 0 w 929"/>
                <a:gd name="T27" fmla="*/ 0 h 722"/>
                <a:gd name="T28" fmla="*/ 0 w 929"/>
                <a:gd name="T29" fmla="*/ 0 h 722"/>
                <a:gd name="T30" fmla="*/ 0 w 929"/>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0" name="Freeform 38"/>
            <p:cNvSpPr>
              <a:spLocks/>
            </p:cNvSpPr>
            <p:nvPr userDrawn="1"/>
          </p:nvSpPr>
          <p:spPr bwMode="gray">
            <a:xfrm>
              <a:off x="5270" y="605"/>
              <a:ext cx="52" cy="41"/>
            </a:xfrm>
            <a:custGeom>
              <a:avLst/>
              <a:gdLst>
                <a:gd name="T0" fmla="*/ 0 w 930"/>
                <a:gd name="T1" fmla="*/ 0 h 722"/>
                <a:gd name="T2" fmla="*/ 0 w 930"/>
                <a:gd name="T3" fmla="*/ 0 h 722"/>
                <a:gd name="T4" fmla="*/ 0 w 930"/>
                <a:gd name="T5" fmla="*/ 0 h 722"/>
                <a:gd name="T6" fmla="*/ 0 w 930"/>
                <a:gd name="T7" fmla="*/ 0 h 722"/>
                <a:gd name="T8" fmla="*/ 0 w 930"/>
                <a:gd name="T9" fmla="*/ 0 h 722"/>
                <a:gd name="T10" fmla="*/ 0 w 930"/>
                <a:gd name="T11" fmla="*/ 0 h 722"/>
                <a:gd name="T12" fmla="*/ 0 w 930"/>
                <a:gd name="T13" fmla="*/ 0 h 722"/>
                <a:gd name="T14" fmla="*/ 0 w 930"/>
                <a:gd name="T15" fmla="*/ 0 h 722"/>
                <a:gd name="T16" fmla="*/ 0 w 930"/>
                <a:gd name="T17" fmla="*/ 0 h 722"/>
                <a:gd name="T18" fmla="*/ 0 w 930"/>
                <a:gd name="T19" fmla="*/ 0 h 722"/>
                <a:gd name="T20" fmla="*/ 0 w 930"/>
                <a:gd name="T21" fmla="*/ 0 h 722"/>
                <a:gd name="T22" fmla="*/ 0 w 930"/>
                <a:gd name="T23" fmla="*/ 0 h 722"/>
                <a:gd name="T24" fmla="*/ 0 w 930"/>
                <a:gd name="T25" fmla="*/ 0 h 722"/>
                <a:gd name="T26" fmla="*/ 0 w 930"/>
                <a:gd name="T27" fmla="*/ 0 h 722"/>
                <a:gd name="T28" fmla="*/ 0 w 930"/>
                <a:gd name="T29" fmla="*/ 0 h 722"/>
                <a:gd name="T30" fmla="*/ 0 w 930"/>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1" name="Freeform 39"/>
            <p:cNvSpPr>
              <a:spLocks noEditPoints="1"/>
            </p:cNvSpPr>
            <p:nvPr userDrawn="1"/>
          </p:nvSpPr>
          <p:spPr bwMode="gray">
            <a:xfrm>
              <a:off x="5329" y="591"/>
              <a:ext cx="9" cy="55"/>
            </a:xfrm>
            <a:custGeom>
              <a:avLst/>
              <a:gdLst>
                <a:gd name="T0" fmla="*/ 0 w 151"/>
                <a:gd name="T1" fmla="*/ 0 h 987"/>
                <a:gd name="T2" fmla="*/ 0 w 151"/>
                <a:gd name="T3" fmla="*/ 0 h 987"/>
                <a:gd name="T4" fmla="*/ 0 w 151"/>
                <a:gd name="T5" fmla="*/ 0 h 987"/>
                <a:gd name="T6" fmla="*/ 0 w 151"/>
                <a:gd name="T7" fmla="*/ 0 h 987"/>
                <a:gd name="T8" fmla="*/ 0 w 151"/>
                <a:gd name="T9" fmla="*/ 0 h 987"/>
                <a:gd name="T10" fmla="*/ 0 w 151"/>
                <a:gd name="T11" fmla="*/ 0 h 987"/>
                <a:gd name="T12" fmla="*/ 0 w 151"/>
                <a:gd name="T13" fmla="*/ 0 h 987"/>
                <a:gd name="T14" fmla="*/ 0 w 151"/>
                <a:gd name="T15" fmla="*/ 0 h 987"/>
                <a:gd name="T16" fmla="*/ 0 w 151"/>
                <a:gd name="T17" fmla="*/ 0 h 987"/>
                <a:gd name="T18" fmla="*/ 0 w 151"/>
                <a:gd name="T19" fmla="*/ 0 h 987"/>
                <a:gd name="T20" fmla="*/ 0 w 151"/>
                <a:gd name="T21" fmla="*/ 0 h 987"/>
                <a:gd name="T22" fmla="*/ 0 w 151"/>
                <a:gd name="T23" fmla="*/ 0 h 987"/>
                <a:gd name="T24" fmla="*/ 0 w 151"/>
                <a:gd name="T25" fmla="*/ 0 h 987"/>
                <a:gd name="T26" fmla="*/ 0 w 151"/>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2" name="Freeform 40"/>
            <p:cNvSpPr>
              <a:spLocks/>
            </p:cNvSpPr>
            <p:nvPr userDrawn="1"/>
          </p:nvSpPr>
          <p:spPr bwMode="gray">
            <a:xfrm>
              <a:off x="5350"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3" name="Freeform 41"/>
            <p:cNvSpPr>
              <a:spLocks/>
            </p:cNvSpPr>
            <p:nvPr userDrawn="1"/>
          </p:nvSpPr>
          <p:spPr bwMode="gray">
            <a:xfrm>
              <a:off x="5376" y="585"/>
              <a:ext cx="31"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4" name="Freeform 4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5" name="Freeform 43"/>
            <p:cNvSpPr>
              <a:spLocks noEditPoints="1"/>
            </p:cNvSpPr>
            <p:nvPr userDrawn="1"/>
          </p:nvSpPr>
          <p:spPr bwMode="gray">
            <a:xfrm>
              <a:off x="547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36" name="Freeform 44"/>
            <p:cNvSpPr>
              <a:spLocks/>
            </p:cNvSpPr>
            <p:nvPr userDrawn="1"/>
          </p:nvSpPr>
          <p:spPr bwMode="gray">
            <a:xfrm>
              <a:off x="5514" y="605"/>
              <a:ext cx="29" cy="42"/>
            </a:xfrm>
            <a:custGeom>
              <a:avLst/>
              <a:gdLst>
                <a:gd name="T0" fmla="*/ 0 w 527"/>
                <a:gd name="T1" fmla="*/ 0 h 742"/>
                <a:gd name="T2" fmla="*/ 0 w 527"/>
                <a:gd name="T3" fmla="*/ 0 h 742"/>
                <a:gd name="T4" fmla="*/ 0 w 527"/>
                <a:gd name="T5" fmla="*/ 0 h 742"/>
                <a:gd name="T6" fmla="*/ 0 w 527"/>
                <a:gd name="T7" fmla="*/ 0 h 742"/>
                <a:gd name="T8" fmla="*/ 0 w 527"/>
                <a:gd name="T9" fmla="*/ 0 h 742"/>
                <a:gd name="T10" fmla="*/ 0 w 527"/>
                <a:gd name="T11" fmla="*/ 0 h 742"/>
                <a:gd name="T12" fmla="*/ 0 w 527"/>
                <a:gd name="T13" fmla="*/ 0 h 742"/>
                <a:gd name="T14" fmla="*/ 0 w 527"/>
                <a:gd name="T15" fmla="*/ 0 h 742"/>
                <a:gd name="T16" fmla="*/ 0 w 527"/>
                <a:gd name="T17" fmla="*/ 0 h 742"/>
                <a:gd name="T18" fmla="*/ 0 w 527"/>
                <a:gd name="T19" fmla="*/ 0 h 742"/>
                <a:gd name="T20" fmla="*/ 0 w 527"/>
                <a:gd name="T21" fmla="*/ 0 h 742"/>
                <a:gd name="T22" fmla="*/ 0 w 527"/>
                <a:gd name="T23" fmla="*/ 0 h 742"/>
                <a:gd name="T24" fmla="*/ 0 w 527"/>
                <a:gd name="T25" fmla="*/ 0 h 742"/>
                <a:gd name="T26" fmla="*/ 0 w 527"/>
                <a:gd name="T27" fmla="*/ 0 h 742"/>
                <a:gd name="T28" fmla="*/ 0 w 527"/>
                <a:gd name="T29" fmla="*/ 0 h 7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grpSp>
      <p:pic>
        <p:nvPicPr>
          <p:cNvPr id="37" name="Picture 45" descr="ロゴ"/>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2038" y="5988050"/>
            <a:ext cx="139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000000"/>
                </a:solidFill>
              </a:defRPr>
            </a:lvl1pPr>
          </a:lstStyle>
          <a:p>
            <a:pPr lvl="0"/>
            <a:r>
              <a:rPr lang="en-US" altLang="ja-JP" noProof="0" smtClean="0"/>
              <a:t/>
            </a:r>
            <a:br>
              <a:rPr lang="en-US" altLang="ja-JP" noProof="0" smtClean="0"/>
            </a:br>
            <a:r>
              <a:rPr lang="ja-JP" altLang="en-US" noProof="0" smtClean="0"/>
              <a:t>マスタ タイトルの書式設定</a:t>
            </a:r>
            <a:endParaRPr lang="de-DE" altLang="ja-JP" noProof="0" smtClean="0"/>
          </a:p>
        </p:txBody>
      </p:sp>
      <p:sp>
        <p:nvSpPr>
          <p:cNvPr id="38" name="Rectangle 7"/>
          <p:cNvSpPr>
            <a:spLocks noGrp="1" noChangeArrowheads="1"/>
          </p:cNvSpPr>
          <p:nvPr>
            <p:ph type="ftr" sz="quarter" idx="10"/>
          </p:nvPr>
        </p:nvSpPr>
        <p:spPr>
          <a:xfrm>
            <a:off x="5911850" y="6545263"/>
            <a:ext cx="2895600" cy="268287"/>
          </a:xfrm>
        </p:spPr>
        <p:txBody>
          <a:bodyPr/>
          <a:lstStyle>
            <a:lvl1pPr>
              <a:defRPr/>
            </a:lvl1pPr>
          </a:lstStyle>
          <a:p>
            <a:pPr>
              <a:defRPr/>
            </a:pPr>
            <a:r>
              <a:rPr lang="en-US" altLang="ja-JP">
                <a:solidFill>
                  <a:srgbClr val="000000"/>
                </a:solidFill>
              </a:rPr>
              <a:t>Copyright 2012 FUJITSU LIMITED</a:t>
            </a:r>
            <a:endParaRPr lang="de-DE" altLang="ja-JP">
              <a:solidFill>
                <a:srgbClr val="000000"/>
              </a:solidFill>
            </a:endParaRPr>
          </a:p>
        </p:txBody>
      </p:sp>
    </p:spTree>
    <p:extLst>
      <p:ext uri="{BB962C8B-B14F-4D97-AF65-F5344CB8AC3E}">
        <p14:creationId xmlns:p14="http://schemas.microsoft.com/office/powerpoint/2010/main" val="2435487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5pPr>
              <a:defRPr>
                <a:ea typeface="HGP創英角ｺﾞｼｯｸUB"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a:solidFill>
                  <a:srgbClr val="000000"/>
                </a:solidFill>
              </a:rPr>
              <a:t>Copyright 2012 FUJITSU LIMITED</a:t>
            </a:r>
            <a:endParaRPr lang="de-DE" altLang="ja-JP">
              <a:solidFill>
                <a:srgbClr val="000000"/>
              </a:solidFill>
            </a:endParaRPr>
          </a:p>
        </p:txBody>
      </p:sp>
      <p:sp>
        <p:nvSpPr>
          <p:cNvPr id="5" name="Rectangle 6"/>
          <p:cNvSpPr>
            <a:spLocks noGrp="1" noChangeArrowheads="1"/>
          </p:cNvSpPr>
          <p:nvPr>
            <p:ph type="sldNum" sz="quarter" idx="11"/>
          </p:nvPr>
        </p:nvSpPr>
        <p:spPr>
          <a:ln/>
        </p:spPr>
        <p:txBody>
          <a:bodyPr/>
          <a:lstStyle>
            <a:lvl1pPr algn="ctr">
              <a:defRPr/>
            </a:lvl1pPr>
          </a:lstStyle>
          <a:p>
            <a:pPr>
              <a:defRPr/>
            </a:pPr>
            <a:fld id="{0FAA771F-F1E8-4164-991C-5B35220B36C0}" type="slidenum">
              <a:rPr lang="ja-JP" altLang="de-DE" smtClean="0">
                <a:solidFill>
                  <a:srgbClr val="000000"/>
                </a:solidFill>
              </a:rPr>
              <a:pPr>
                <a:defRPr/>
              </a:pPr>
              <a:t>‹#›</a:t>
            </a:fld>
            <a:endParaRPr lang="de-DE" altLang="ja-JP" dirty="0">
              <a:solidFill>
                <a:srgbClr val="000000"/>
              </a:solidFill>
            </a:endParaRPr>
          </a:p>
        </p:txBody>
      </p:sp>
    </p:spTree>
    <p:extLst>
      <p:ext uri="{BB962C8B-B14F-4D97-AF65-F5344CB8AC3E}">
        <p14:creationId xmlns:p14="http://schemas.microsoft.com/office/powerpoint/2010/main" val="3911398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47217" name="Picture 49" descr="TitleRed_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extLst>
            <a:ext uri="{909E8E84-426E-40DD-AFC4-6F175D3DCCD1}">
              <a14:hiddenFill xmlns:a14="http://schemas.microsoft.com/office/drawing/2010/main">
                <a:solidFill>
                  <a:srgbClr val="FFFFFF"/>
                </a:solidFill>
              </a14:hiddenFill>
            </a:ext>
          </a:extLst>
        </p:spPr>
      </p:pic>
      <p:grpSp>
        <p:nvGrpSpPr>
          <p:cNvPr id="647218" name="Group 50"/>
          <p:cNvGrpSpPr>
            <a:grpSpLocks noChangeAspect="1"/>
          </p:cNvGrpSpPr>
          <p:nvPr/>
        </p:nvGrpSpPr>
        <p:grpSpPr bwMode="auto">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r>
              <a:rPr lang="ja-JP" altLang="en-US" noProof="0" smtClean="0"/>
              <a:t>マスター タイトルの書式設定</a:t>
            </a:r>
            <a:endParaRPr lang="de-DE" altLang="ja-JP" noProof="0" smtClean="0"/>
          </a:p>
        </p:txBody>
      </p:sp>
      <p:sp>
        <p:nvSpPr>
          <p:cNvPr id="647215" name="Rectangle 47"/>
          <p:cNvSpPr>
            <a:spLocks noGrp="1" noChangeArrowheads="1"/>
          </p:cNvSpPr>
          <p:nvPr>
            <p:ph type="ftr" sz="quarter" idx="3"/>
          </p:nvPr>
        </p:nvSpPr>
        <p:spPr/>
        <p:txBody>
          <a:bodyPr/>
          <a:lstStyle>
            <a:lvl1pPr>
              <a:defRPr sz="800"/>
            </a:lvl1pPr>
          </a:lstStyle>
          <a:p>
            <a:r>
              <a:rPr kumimoji="1" lang="en-US" altLang="ja-JP" smtClean="0">
                <a:solidFill>
                  <a:srgbClr val="000000"/>
                </a:solidFill>
              </a:rPr>
              <a:t>Copyright FUJITSU LIMITED 2013-2014</a:t>
            </a:r>
            <a:endParaRPr kumimoji="1" lang="ja-JP" altLang="en-US">
              <a:solidFill>
                <a:srgbClr val="000000"/>
              </a:solidFill>
            </a:endParaRPr>
          </a:p>
        </p:txBody>
      </p:sp>
    </p:spTree>
    <p:extLst>
      <p:ext uri="{BB962C8B-B14F-4D97-AF65-F5344CB8AC3E}">
        <p14:creationId xmlns:p14="http://schemas.microsoft.com/office/powerpoint/2010/main" val="4120143910"/>
      </p:ext>
    </p:extLst>
  </p:cSld>
  <p:clrMapOvr>
    <a:masterClrMapping/>
  </p:clrMapOvr>
  <p:timing>
    <p:tnLst>
      <p:par>
        <p:cTn id="1" dur="indefinite" restart="never" nodeType="tmRoot"/>
      </p:par>
    </p:tnLst>
  </p:timing>
  <p:hf sldNum="0" hdr="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208081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33164762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106586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ea typeface="Meiryo UI" panose="020B0604030504040204" pitchFamily="50" charset="-128"/>
              </a:defRPr>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384464113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39236195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2338626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4138896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2072414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3577665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28235654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solidFill>
                <a:srgbClr val="000000"/>
              </a:solidFill>
            </a:endParaRPr>
          </a:p>
        </p:txBody>
      </p:sp>
    </p:spTree>
    <p:extLst>
      <p:ext uri="{BB962C8B-B14F-4D97-AF65-F5344CB8AC3E}">
        <p14:creationId xmlns:p14="http://schemas.microsoft.com/office/powerpoint/2010/main" val="39427076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7858125" cy="693738"/>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p:txBody>
          <a:bodyPr/>
          <a:lstStyle>
            <a:lvl1pPr>
              <a:spcBef>
                <a:spcPts val="0"/>
              </a:spcBef>
              <a:spcAft>
                <a:spcPts val="0"/>
              </a:spcAft>
              <a:defRPr/>
            </a:lvl1pPr>
          </a:lstStyle>
          <a:p>
            <a:pPr>
              <a:defRPr/>
            </a:pPr>
            <a:r>
              <a:rPr lang="en-US" altLang="ja-JP"/>
              <a:t>Copyright 2013 FUJITSU LIMITED</a:t>
            </a:r>
            <a:endParaRPr lang="de-DE" altLang="ja-JP"/>
          </a:p>
        </p:txBody>
      </p:sp>
    </p:spTree>
    <p:extLst>
      <p:ext uri="{BB962C8B-B14F-4D97-AF65-F5344CB8AC3E}">
        <p14:creationId xmlns:p14="http://schemas.microsoft.com/office/powerpoint/2010/main" val="1404334404"/>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7858125" cy="693738"/>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3"/>
          <p:cNvSpPr>
            <a:spLocks noGrp="1" noChangeArrowheads="1"/>
          </p:cNvSpPr>
          <p:nvPr>
            <p:ph type="ftr" sz="quarter" idx="10"/>
          </p:nvPr>
        </p:nvSpPr>
        <p:spPr/>
        <p:txBody>
          <a:bodyPr/>
          <a:lstStyle>
            <a:lvl1pPr>
              <a:spcBef>
                <a:spcPts val="0"/>
              </a:spcBef>
              <a:spcAft>
                <a:spcPts val="0"/>
              </a:spcAft>
              <a:defRPr/>
            </a:lvl1pPr>
          </a:lstStyle>
          <a:p>
            <a:pPr>
              <a:defRPr/>
            </a:pPr>
            <a:r>
              <a:rPr lang="en-US" altLang="ja-JP"/>
              <a:t>Copyright 2013 FUJITSU LIMITED</a:t>
            </a:r>
            <a:endParaRPr lang="de-DE" altLang="ja-JP"/>
          </a:p>
        </p:txBody>
      </p:sp>
      <p:sp>
        <p:nvSpPr>
          <p:cNvPr id="5" name="Rectangle 6"/>
          <p:cNvSpPr>
            <a:spLocks noGrp="1" noChangeArrowheads="1"/>
          </p:cNvSpPr>
          <p:nvPr>
            <p:ph type="sldNum" sz="quarter" idx="11"/>
          </p:nvPr>
        </p:nvSpPr>
        <p:spPr/>
        <p:txBody>
          <a:bodyPr/>
          <a:lstStyle>
            <a:lvl1pPr algn="ctr">
              <a:spcBef>
                <a:spcPts val="0"/>
              </a:spcBef>
              <a:spcAft>
                <a:spcPts val="0"/>
              </a:spcAft>
              <a:defRPr sz="800"/>
            </a:lvl1pPr>
          </a:lstStyle>
          <a:p>
            <a:pPr>
              <a:defRPr/>
            </a:pPr>
            <a:fld id="{5F447826-C165-4213-9FF2-694FC4A36E5A}" type="slidenum">
              <a:rPr lang="ja-JP" altLang="de-DE"/>
              <a:pPr>
                <a:defRPr/>
              </a:pPr>
              <a:t>‹#›</a:t>
            </a:fld>
            <a:endParaRPr lang="de-DE" altLang="ja-JP" dirty="0"/>
          </a:p>
        </p:txBody>
      </p:sp>
    </p:spTree>
    <p:extLst>
      <p:ext uri="{BB962C8B-B14F-4D97-AF65-F5344CB8AC3E}">
        <p14:creationId xmlns:p14="http://schemas.microsoft.com/office/powerpoint/2010/main" val="3998180846"/>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Rectangle 29"/>
          <p:cNvSpPr>
            <a:spLocks noGrp="1" noChangeArrowheads="1"/>
          </p:cNvSpPr>
          <p:nvPr>
            <p:ph type="sldNum" sz="quarter" idx="10"/>
          </p:nvPr>
        </p:nvSpPr>
        <p:spPr/>
        <p:txBody>
          <a:bodyPr/>
          <a:lstStyle>
            <a:lvl1pPr algn="ctr">
              <a:defRPr/>
            </a:lvl1pPr>
          </a:lstStyle>
          <a:p>
            <a:pPr>
              <a:defRPr/>
            </a:pPr>
            <a:fld id="{BC3B85B0-B4C9-466D-8D04-3E0D9C1242F7}" type="slidenum">
              <a:rPr lang="de-DE" altLang="ja-JP" smtClean="0"/>
              <a:pPr>
                <a:defRPr/>
              </a:pPr>
              <a:t>‹#›</a:t>
            </a:fld>
            <a:endParaRPr lang="de-DE" altLang="ja-JP"/>
          </a:p>
        </p:txBody>
      </p:sp>
      <p:sp>
        <p:nvSpPr>
          <p:cNvPr id="4" name="Rectangle 30"/>
          <p:cNvSpPr>
            <a:spLocks noGrp="1" noChangeArrowheads="1"/>
          </p:cNvSpPr>
          <p:nvPr>
            <p:ph type="ftr" sz="quarter" idx="11"/>
          </p:nvPr>
        </p:nvSpPr>
        <p:spPr>
          <a:xfrm>
            <a:off x="5002693" y="6669360"/>
            <a:ext cx="4022725" cy="201612"/>
          </a:xfrm>
        </p:spPr>
        <p:txBody>
          <a:bodyPr/>
          <a:lstStyle>
            <a:lvl1pPr>
              <a:defRPr/>
            </a:lvl1pPr>
          </a:lstStyle>
          <a:p>
            <a:pPr>
              <a:defRPr/>
            </a:pPr>
            <a:r>
              <a:rPr lang="de-DE" altLang="ja-JP" dirty="0"/>
              <a:t>Copyright </a:t>
            </a:r>
            <a:r>
              <a:rPr lang="de-DE" altLang="ja-JP" dirty="0" smtClean="0"/>
              <a:t>201</a:t>
            </a:r>
            <a:r>
              <a:rPr lang="en-US" altLang="ja-JP" dirty="0" smtClean="0"/>
              <a:t>4</a:t>
            </a:r>
            <a:r>
              <a:rPr lang="de-DE" altLang="ja-JP" dirty="0" smtClean="0"/>
              <a:t> </a:t>
            </a:r>
            <a:r>
              <a:rPr lang="de-DE" altLang="ja-JP" dirty="0"/>
              <a:t>FUJITSU LIMITED</a:t>
            </a: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42615504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5418228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jpeg"/><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3.xml"/><Relationship Id="rId1" Type="http://schemas.openxmlformats.org/officeDocument/2006/relationships/slideLayout" Target="../slideLayouts/slideLayout87.xml"/><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5" Type="http://schemas.openxmlformats.org/officeDocument/2006/relationships/image" Target="../media/image2.jpeg"/><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jpe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2.jpeg"/><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8.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Meiryo UI" panose="020B0604030504040204" pitchFamily="50" charset="-128"/>
            </a:endParaRPr>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646163" name="Group 19"/>
          <p:cNvGrpSpPr>
            <a:grpSpLocks noChangeAspect="1"/>
          </p:cNvGrpSpPr>
          <p:nvPr/>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Meiryo UI" panose="020B0604030504040204" pitchFamily="50" charset="-128"/>
              </a:endParaRPr>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Meiryo UI" panose="020B0604030504040204" pitchFamily="50" charset="-128"/>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fontAlgn="base">
              <a:defRPr kumimoji="0" sz="800">
                <a:solidFill>
                  <a:schemeClr val="tx1"/>
                </a:solidFill>
                <a:latin typeface="+mn-lt"/>
                <a:ea typeface="Meiryo UI" panose="020B0604030504040204" pitchFamily="50" charset="-128"/>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ea typeface="Meiryo UI" panose="020B0604030504040204" pitchFamily="50" charset="-128"/>
              </a:defRPr>
            </a:lvl1pPr>
          </a:lstStyle>
          <a:p>
            <a:pPr>
              <a:spcBef>
                <a:spcPct val="0"/>
              </a:spcBef>
              <a:spcAft>
                <a:spcPct val="0"/>
              </a:spcAft>
              <a:defRPr/>
            </a:pPr>
            <a:r>
              <a:rPr lang="en-US" altLang="ja-JP"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7465727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p:txStyles>
    <p:titleStyle>
      <a:lvl1pPr algn="l" rtl="0" eaLnBrk="1" fontAlgn="base" hangingPunct="1">
        <a:spcBef>
          <a:spcPct val="0"/>
        </a:spcBef>
        <a:spcAft>
          <a:spcPct val="0"/>
        </a:spcAft>
        <a:tabLst>
          <a:tab pos="3676650" algn="l"/>
        </a:tabLst>
        <a:defRPr kumimoji="1" sz="3200">
          <a:solidFill>
            <a:schemeClr val="tx2"/>
          </a:solidFill>
          <a:latin typeface="+mj-lt"/>
          <a:ea typeface="Meiryo UI" panose="020B0604030504040204" pitchFamily="50" charset="-128"/>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eiryo UI" panose="020B0604030504040204" pitchFamily="50" charset="-128"/>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eiryo UI" panose="020B0604030504040204" pitchFamily="50" charset="-128"/>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eiryo UI" panose="020B0604030504040204" pitchFamily="50" charset="-128"/>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eiryo UI" panose="020B0604030504040204" pitchFamily="50" charset="-128"/>
          <a:cs typeface="+mn-cs"/>
        </a:defRPr>
      </a:lvl4pPr>
      <a:lvl5pPr marL="23050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grpSp>
        <p:nvGrpSpPr>
          <p:cNvPr id="646163" name="Group 19"/>
          <p:cNvGrpSpPr>
            <a:grpSpLocks noChangeAspect="1"/>
          </p:cNvGrpSpPr>
          <p:nvPr/>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fontAlgn="base">
              <a:defRPr kumimoji="0" sz="800">
                <a:solidFill>
                  <a:schemeClr val="tx1"/>
                </a:solidFill>
                <a:latin typeface="+mn-lt"/>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pPr>
              <a:spcBef>
                <a:spcPct val="0"/>
              </a:spcBef>
              <a:spcAft>
                <a:spcPct val="0"/>
              </a:spcAft>
              <a:defRPr/>
            </a:pPr>
            <a:r>
              <a:rPr lang="en-US" altLang="ja-JP"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163082867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hdr="0" dt="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4" descr="ContentGray20_L15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064250"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800">
                <a:solidFill>
                  <a:schemeClr val="tx1"/>
                </a:solidFill>
                <a:latin typeface="+mn-lt"/>
                <a:ea typeface="HGP創英角ｺﾞｼｯｸUB" pitchFamily="50" charset="-128"/>
              </a:defRPr>
            </a:lvl1pPr>
          </a:lstStyle>
          <a:p>
            <a:pPr>
              <a:spcBef>
                <a:spcPct val="0"/>
              </a:spcBef>
              <a:spcAft>
                <a:spcPct val="0"/>
              </a:spcAft>
              <a:defRPr/>
            </a:pPr>
            <a:r>
              <a:rPr lang="en-US" altLang="ja-JP" smtClean="0">
                <a:solidFill>
                  <a:srgbClr val="000000"/>
                </a:solidFill>
              </a:rPr>
              <a:t>Copyright 2014 FUJITSU LIMITED</a:t>
            </a:r>
            <a:endParaRPr lang="de-DE" altLang="ja-JP">
              <a:solidFill>
                <a:srgbClr val="000000"/>
              </a:solidFill>
            </a:endParaRPr>
          </a:p>
        </p:txBody>
      </p:sp>
      <p:sp>
        <p:nvSpPr>
          <p:cNvPr id="102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fontAlgn="base">
              <a:defRPr kumimoji="0" sz="800">
                <a:solidFill>
                  <a:schemeClr val="tx1"/>
                </a:solidFill>
                <a:latin typeface="+mn-lt"/>
                <a:ea typeface="HGP創英角ｺﾞｼｯｸUB" pitchFamily="50" charset="-128"/>
              </a:defRPr>
            </a:lvl1pPr>
          </a:lstStyle>
          <a:p>
            <a:pPr algn="ctr">
              <a:spcBef>
                <a:spcPct val="0"/>
              </a:spcBef>
              <a:spcAft>
                <a:spcPct val="0"/>
              </a:spcAft>
              <a:defRPr/>
            </a:pPr>
            <a:fld id="{1E5C98F7-AF03-4041-96EF-FE4D99DD4730}" type="slidenum">
              <a:rPr lang="ja-JP" altLang="de-DE">
                <a:solidFill>
                  <a:srgbClr val="000000"/>
                </a:solidFill>
              </a:rPr>
              <a:pPr algn="ctr">
                <a:spcBef>
                  <a:spcPct val="0"/>
                </a:spcBef>
                <a:spcAft>
                  <a:spcPct val="0"/>
                </a:spcAft>
                <a:defRPr/>
              </a:pPr>
              <a:t>‹#›</a:t>
            </a:fld>
            <a:endParaRPr lang="de-DE" altLang="ja-JP" dirty="0">
              <a:solidFill>
                <a:srgbClr val="000000"/>
              </a:solidFill>
            </a:endParaRPr>
          </a:p>
        </p:txBody>
      </p:sp>
      <p:sp>
        <p:nvSpPr>
          <p:cNvPr id="1030"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31"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grpSp>
        <p:nvGrpSpPr>
          <p:cNvPr id="1032" name="Group 19"/>
          <p:cNvGrpSpPr>
            <a:grpSpLocks noChangeAspect="1"/>
          </p:cNvGrpSpPr>
          <p:nvPr userDrawn="1"/>
        </p:nvGrpSpPr>
        <p:grpSpPr bwMode="auto">
          <a:xfrm>
            <a:off x="7888288" y="79375"/>
            <a:ext cx="1176337" cy="657225"/>
            <a:chOff x="4969" y="50"/>
            <a:chExt cx="741" cy="414"/>
          </a:xfrm>
        </p:grpSpPr>
        <p:sp>
          <p:nvSpPr>
            <p:cNvPr id="1033"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34"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35"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36"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37"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38"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39"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40"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sp>
          <p:nvSpPr>
            <p:cNvPr id="1041"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mtClean="0">
                <a:solidFill>
                  <a:srgbClr val="000000"/>
                </a:solidFill>
                <a:latin typeface="ＭＳ Ｐゴシック" pitchFamily="50" charset="-128"/>
              </a:endParaRPr>
            </a:p>
          </p:txBody>
        </p:sp>
      </p:grpSp>
    </p:spTree>
    <p:extLst>
      <p:ext uri="{BB962C8B-B14F-4D97-AF65-F5344CB8AC3E}">
        <p14:creationId xmlns:p14="http://schemas.microsoft.com/office/powerpoint/2010/main" val="2769696739"/>
      </p:ext>
    </p:extLst>
  </p:cSld>
  <p:clrMap bg1="lt1" tx1="dk1" bg2="lt2" tx2="dk2" accent1="accent1" accent2="accent2" accent3="accent3" accent4="accent4" accent5="accent5" accent6="accent6" hlink="hlink" folHlink="folHlink"/>
  <p:sldLayoutIdLst>
    <p:sldLayoutId id="2147483820" r:id="rId1"/>
    <p:sldLayoutId id="2147483821" r:id="rId2"/>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HGP創英角ｺﾞｼｯｸUB" pitchFamily="50" charset="-128"/>
          <a:cs typeface="+mj-cs"/>
        </a:defRPr>
      </a:lvl1pPr>
      <a:lvl2pPr algn="l" rtl="0" eaLnBrk="0" fontAlgn="base" hangingPunct="0">
        <a:spcBef>
          <a:spcPct val="0"/>
        </a:spcBef>
        <a:spcAft>
          <a:spcPct val="0"/>
        </a:spcAft>
        <a:tabLst>
          <a:tab pos="3676650" algn="l"/>
        </a:tabLst>
        <a:defRPr kumimoji="1" sz="3200">
          <a:solidFill>
            <a:schemeClr val="tx2"/>
          </a:solidFill>
          <a:latin typeface="Arial" pitchFamily="34" charset="0"/>
          <a:ea typeface="HGP創英角ｺﾞｼｯｸUB"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pitchFamily="34" charset="0"/>
          <a:ea typeface="HGP創英角ｺﾞｼｯｸUB"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pitchFamily="34" charset="0"/>
          <a:ea typeface="HGP創英角ｺﾞｼｯｸUB"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pitchFamily="34" charset="0"/>
          <a:ea typeface="HGP創英角ｺﾞｼｯｸUB"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HGP創英角ｺﾞｼｯｸUB" pitchFamily="50" charset="-128"/>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HGP創英角ｺﾞｼｯｸUB" pitchFamily="50" charset="-128"/>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HGP創英角ｺﾞｼｯｸUB" pitchFamily="50" charset="-128"/>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HGP創英角ｺﾞｼｯｸUB" pitchFamily="50" charset="-128"/>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grpSp>
        <p:nvGrpSpPr>
          <p:cNvPr id="646163" name="Group 19"/>
          <p:cNvGrpSpPr>
            <a:grpSpLocks noChangeAspect="1"/>
          </p:cNvGrpSpPr>
          <p:nvPr/>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7198C1C8-2B91-4D5F-89C3-656BCB17B749}" type="slidenum">
              <a:rPr kumimoji="1" lang="ja-JP" altLang="en-US" smtClean="0">
                <a:solidFill>
                  <a:srgbClr val="000000"/>
                </a:solidFill>
              </a:rPr>
              <a:pPr/>
              <a:t>‹#›</a:t>
            </a:fld>
            <a:endParaRPr kumimoji="1"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r>
              <a:rPr kumimoji="1" lang="en-US" altLang="ja-JP" smtClean="0">
                <a:solidFill>
                  <a:srgbClr val="000000"/>
                </a:solidFill>
              </a:rPr>
              <a:t>Copyright FUJITSU LIMITED 2013-2014</a:t>
            </a:r>
            <a:endParaRPr kumimoji="1" lang="ja-JP" altLang="en-US">
              <a:solidFill>
                <a:srgbClr val="000000"/>
              </a:solidFill>
            </a:endParaRPr>
          </a:p>
        </p:txBody>
      </p:sp>
    </p:spTree>
    <p:extLst>
      <p:ext uri="{BB962C8B-B14F-4D97-AF65-F5344CB8AC3E}">
        <p14:creationId xmlns:p14="http://schemas.microsoft.com/office/powerpoint/2010/main" val="199848221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iming>
    <p:tnLst>
      <p:par>
        <p:cTn id="1" dur="indefinite" restart="never" nodeType="tmRoot"/>
      </p:par>
    </p:tnLst>
  </p:timing>
  <p:hf hdr="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5602" name="Picture 14" descr="ContentGray20_L15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213475"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r>
              <a:rPr lang="en-US" altLang="ja-JP" smtClean="0"/>
              <a:t>Copyright 2014 FUJITSU LIMITED</a:t>
            </a:r>
            <a:endParaRPr lang="de-DE" altLang="ja-JP" dirty="0"/>
          </a:p>
        </p:txBody>
      </p:sp>
      <p:sp>
        <p:nvSpPr>
          <p:cNvPr id="25604"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06"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5607"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25608" name="Group 19"/>
          <p:cNvGrpSpPr>
            <a:grpSpLocks noChangeAspect="1"/>
          </p:cNvGrpSpPr>
          <p:nvPr userDrawn="1"/>
        </p:nvGrpSpPr>
        <p:grpSpPr bwMode="auto">
          <a:xfrm>
            <a:off x="7888288" y="79375"/>
            <a:ext cx="1176337" cy="657225"/>
            <a:chOff x="4969" y="50"/>
            <a:chExt cx="741" cy="414"/>
          </a:xfrm>
        </p:grpSpPr>
        <p:sp>
          <p:nvSpPr>
            <p:cNvPr id="25609"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0"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1"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2"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3"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4"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5"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6"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7"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201304946"/>
      </p:ext>
    </p:extLst>
  </p:cSld>
  <p:clrMap bg1="lt1" tx1="dk1" bg2="lt2" tx2="dk2" accent1="accent1" accent2="accent2" accent3="accent3" accent4="accent4" accent5="accent5" accent6="accent6" hlink="hlink" folHlink="folHlink"/>
  <p:sldLayoutIdLst>
    <p:sldLayoutId id="2147483835" r:id="rId1"/>
  </p:sldLayoutIdLst>
  <p:transition/>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5602" name="Picture 14" descr="ContentGray20_L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213475"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r>
              <a:rPr lang="en-US" altLang="ja-JP" smtClean="0"/>
              <a:t>Copyright 2014 FUJITSU LIMITED</a:t>
            </a:r>
            <a:endParaRPr lang="de-DE" altLang="ja-JP" dirty="0"/>
          </a:p>
        </p:txBody>
      </p:sp>
      <p:sp>
        <p:nvSpPr>
          <p:cNvPr id="25604"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fld id="{AD17D938-DA2E-4CCC-8A9C-AC87555C7085}" type="slidenum">
              <a:rPr lang="ja-JP" altLang="de-DE" smtClean="0"/>
              <a:pPr>
                <a:spcBef>
                  <a:spcPct val="0"/>
                </a:spcBef>
                <a:spcAft>
                  <a:spcPct val="0"/>
                </a:spcAft>
                <a:defRPr/>
              </a:pPr>
              <a:t>‹#›</a:t>
            </a:fld>
            <a:endParaRPr lang="de-DE" altLang="ja-JP" dirty="0"/>
          </a:p>
        </p:txBody>
      </p:sp>
      <p:sp>
        <p:nvSpPr>
          <p:cNvPr id="25606"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5607"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25608" name="Group 19"/>
          <p:cNvGrpSpPr>
            <a:grpSpLocks noChangeAspect="1"/>
          </p:cNvGrpSpPr>
          <p:nvPr/>
        </p:nvGrpSpPr>
        <p:grpSpPr bwMode="auto">
          <a:xfrm>
            <a:off x="7888288" y="79375"/>
            <a:ext cx="1176337" cy="657225"/>
            <a:chOff x="4969" y="50"/>
            <a:chExt cx="741" cy="414"/>
          </a:xfrm>
        </p:grpSpPr>
        <p:sp>
          <p:nvSpPr>
            <p:cNvPr id="25609"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0"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1"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2"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3"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4"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5"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6"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7"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0413363"/>
      </p:ext>
    </p:extLst>
  </p:cSld>
  <p:clrMap bg1="lt1" tx1="dk1" bg2="lt2" tx2="dk2" accent1="accent1" accent2="accent2" accent3="accent3" accent4="accent4" accent5="accent5" accent6="accent6" hlink="hlink" folHlink="folHlink"/>
  <p:sldLayoutIdLst>
    <p:sldLayoutId id="2147483839" r:id="rId1"/>
    <p:sldLayoutId id="2147483841" r:id="rId2"/>
  </p:sldLayoutIdLst>
  <p:transition/>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ea typeface="Meiryo UI" panose="020B0604030504040204" pitchFamily="50" charset="-128"/>
            </a:endParaRPr>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646163" name="Group 19"/>
          <p:cNvGrpSpPr>
            <a:grpSpLocks noChangeAspect="1"/>
          </p:cNvGrpSpPr>
          <p:nvPr/>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black"/>
                </a:solidFill>
                <a:ea typeface="Meiryo UI" panose="020B0604030504040204" pitchFamily="50" charset="-128"/>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fontAlgn="base">
              <a:defRPr kumimoji="0" sz="800">
                <a:solidFill>
                  <a:schemeClr val="tx1"/>
                </a:solidFill>
                <a:latin typeface="+mn-lt"/>
                <a:ea typeface="Meiryo UI" panose="020B0604030504040204" pitchFamily="50" charset="-128"/>
              </a:defRPr>
            </a:lvl1pPr>
          </a:lstStyle>
          <a:p>
            <a:pPr>
              <a:spcBef>
                <a:spcPct val="0"/>
              </a:spcBef>
              <a:spcAft>
                <a:spcPct val="0"/>
              </a:spcAft>
              <a:defRPr/>
            </a:pPr>
            <a:fld id="{A2E9A7DE-24FB-4B0A-8D6C-D448CE60808D}"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ea typeface="Meiryo UI" panose="020B0604030504040204" pitchFamily="50" charset="-128"/>
              </a:defRPr>
            </a:lvl1pPr>
          </a:lstStyle>
          <a:p>
            <a:pPr>
              <a:spcBef>
                <a:spcPct val="0"/>
              </a:spcBef>
              <a:spcAft>
                <a:spcPct val="0"/>
              </a:spcAft>
              <a:defRPr/>
            </a:pPr>
            <a:r>
              <a:rPr lang="en-US" altLang="ja-JP" dirty="0" smtClean="0">
                <a:solidFill>
                  <a:srgbClr val="000000"/>
                </a:solidFill>
              </a:rPr>
              <a:t>Copyright 2014 FUJITSU LIMITED</a:t>
            </a:r>
            <a:endParaRPr lang="en-US" altLang="ja-JP" dirty="0">
              <a:solidFill>
                <a:srgbClr val="000000"/>
              </a:solidFill>
            </a:endParaRPr>
          </a:p>
        </p:txBody>
      </p:sp>
    </p:spTree>
    <p:extLst>
      <p:ext uri="{BB962C8B-B14F-4D97-AF65-F5344CB8AC3E}">
        <p14:creationId xmlns:p14="http://schemas.microsoft.com/office/powerpoint/2010/main" val="236900409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dt="0"/>
  <p:txStyles>
    <p:titleStyle>
      <a:lvl1pPr algn="l" rtl="0" eaLnBrk="1" fontAlgn="base" hangingPunct="1">
        <a:spcBef>
          <a:spcPct val="0"/>
        </a:spcBef>
        <a:spcAft>
          <a:spcPct val="0"/>
        </a:spcAft>
        <a:tabLst>
          <a:tab pos="3676650" algn="l"/>
        </a:tabLst>
        <a:defRPr kumimoji="1" sz="3200">
          <a:solidFill>
            <a:schemeClr val="tx2"/>
          </a:solidFill>
          <a:latin typeface="+mj-lt"/>
          <a:ea typeface="Meiryo UI" panose="020B0604030504040204" pitchFamily="50" charset="-128"/>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eiryo UI" panose="020B0604030504040204" pitchFamily="50" charset="-128"/>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eiryo UI" panose="020B0604030504040204" pitchFamily="50" charset="-128"/>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eiryo UI" panose="020B0604030504040204" pitchFamily="50" charset="-128"/>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eiryo UI" panose="020B0604030504040204" pitchFamily="50" charset="-128"/>
          <a:cs typeface="+mn-cs"/>
        </a:defRPr>
      </a:lvl4pPr>
      <a:lvl5pPr marL="23050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5602" name="Picture 14" descr="ContentGray20_L15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213475"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r>
              <a:rPr lang="en-US" altLang="ja-JP" smtClean="0"/>
              <a:t>Copyright 2014 FUJITSU LIMITED</a:t>
            </a:r>
            <a:endParaRPr lang="de-DE" altLang="ja-JP" dirty="0"/>
          </a:p>
        </p:txBody>
      </p:sp>
      <p:sp>
        <p:nvSpPr>
          <p:cNvPr id="25604"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06"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5607"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25608" name="Group 19"/>
          <p:cNvGrpSpPr>
            <a:grpSpLocks noChangeAspect="1"/>
          </p:cNvGrpSpPr>
          <p:nvPr userDrawn="1"/>
        </p:nvGrpSpPr>
        <p:grpSpPr bwMode="auto">
          <a:xfrm>
            <a:off x="7888288" y="79375"/>
            <a:ext cx="1176337" cy="657225"/>
            <a:chOff x="4969" y="50"/>
            <a:chExt cx="741" cy="414"/>
          </a:xfrm>
        </p:grpSpPr>
        <p:sp>
          <p:nvSpPr>
            <p:cNvPr id="25609"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0"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1"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2"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3"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4"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5"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6"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7"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90049324"/>
      </p:ext>
    </p:extLst>
  </p:cSld>
  <p:clrMap bg1="lt1" tx1="dk1" bg2="lt2" tx2="dk2" accent1="accent1" accent2="accent2" accent3="accent3" accent4="accent4" accent5="accent5" accent6="accent6" hlink="hlink" folHlink="folHlink"/>
  <p:sldLayoutIdLst>
    <p:sldLayoutId id="2147483754" r:id="rId1"/>
  </p:sldLayoutIdLst>
  <p:transition/>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4" descr="ContentGray20_L15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064250"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800">
                <a:solidFill>
                  <a:schemeClr val="tx1"/>
                </a:solidFill>
                <a:latin typeface="+mn-lt"/>
                <a:ea typeface="Meiryo UI" panose="020B0604030504040204" pitchFamily="50" charset="-128"/>
              </a:defRPr>
            </a:lvl1pPr>
          </a:lstStyle>
          <a:p>
            <a:pPr>
              <a:spcBef>
                <a:spcPct val="0"/>
              </a:spcBef>
              <a:spcAft>
                <a:spcPct val="0"/>
              </a:spcAft>
              <a:defRPr/>
            </a:pPr>
            <a:r>
              <a:rPr lang="en-US" altLang="ja-JP" smtClean="0">
                <a:solidFill>
                  <a:srgbClr val="000000"/>
                </a:solidFill>
              </a:rPr>
              <a:t>Copyright 2014 FUJITSU LIMITED</a:t>
            </a:r>
            <a:endParaRPr lang="de-DE" altLang="ja-JP" dirty="0">
              <a:solidFill>
                <a:srgbClr val="000000"/>
              </a:solidFill>
            </a:endParaRPr>
          </a:p>
        </p:txBody>
      </p:sp>
      <p:sp>
        <p:nvSpPr>
          <p:cNvPr id="102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fontAlgn="base">
              <a:defRPr kumimoji="0" sz="800">
                <a:solidFill>
                  <a:schemeClr val="tx1"/>
                </a:solidFill>
                <a:latin typeface="+mn-lt"/>
                <a:ea typeface="Meiryo UI" panose="020B0604030504040204" pitchFamily="50" charset="-128"/>
              </a:defRPr>
            </a:lvl1pPr>
          </a:lstStyle>
          <a:p>
            <a:pPr algn="ctr">
              <a:spcBef>
                <a:spcPct val="0"/>
              </a:spcBef>
              <a:spcAft>
                <a:spcPct val="0"/>
              </a:spcAft>
              <a:defRPr/>
            </a:pPr>
            <a:fld id="{4766F29A-DF7C-4DFC-A96C-F13F39D28957}" type="slidenum">
              <a:rPr lang="ja-JP" altLang="de-DE" smtClean="0">
                <a:solidFill>
                  <a:srgbClr val="000000"/>
                </a:solidFill>
              </a:rPr>
              <a:pPr algn="ctr">
                <a:spcBef>
                  <a:spcPct val="0"/>
                </a:spcBef>
                <a:spcAft>
                  <a:spcPct val="0"/>
                </a:spcAft>
                <a:defRPr/>
              </a:pPr>
              <a:t>‹#›</a:t>
            </a:fld>
            <a:endParaRPr lang="de-DE" altLang="ja-JP" dirty="0">
              <a:solidFill>
                <a:srgbClr val="000000"/>
              </a:solidFill>
            </a:endParaRPr>
          </a:p>
        </p:txBody>
      </p:sp>
      <p:sp>
        <p:nvSpPr>
          <p:cNvPr id="1030"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1031"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1032" name="Group 19"/>
          <p:cNvGrpSpPr>
            <a:grpSpLocks noChangeAspect="1"/>
          </p:cNvGrpSpPr>
          <p:nvPr userDrawn="1"/>
        </p:nvGrpSpPr>
        <p:grpSpPr bwMode="auto">
          <a:xfrm>
            <a:off x="7888288" y="79375"/>
            <a:ext cx="1176337" cy="657225"/>
            <a:chOff x="4969" y="50"/>
            <a:chExt cx="741" cy="414"/>
          </a:xfrm>
        </p:grpSpPr>
        <p:sp>
          <p:nvSpPr>
            <p:cNvPr id="1033"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34"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35"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36"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37"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38"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39"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40"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1041"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304190140"/>
      </p:ext>
    </p:extLst>
  </p:cSld>
  <p:clrMap bg1="lt1" tx1="dk1" bg2="lt2" tx2="dk2" accent1="accent1" accent2="accent2" accent3="accent3" accent4="accent4" accent5="accent5" accent6="accent6" hlink="hlink" folHlink="folHlink"/>
  <p:sldLayoutIdLst>
    <p:sldLayoutId id="2147483759" r:id="rId1"/>
    <p:sldLayoutId id="2147483760" r:id="rId2"/>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eiryo UI" panose="020B0604030504040204" pitchFamily="50" charset="-128"/>
          <a:cs typeface="+mj-cs"/>
        </a:defRPr>
      </a:lvl1pPr>
      <a:lvl2pPr algn="l" rtl="0" eaLnBrk="0" fontAlgn="base" hangingPunct="0">
        <a:spcBef>
          <a:spcPct val="0"/>
        </a:spcBef>
        <a:spcAft>
          <a:spcPct val="0"/>
        </a:spcAft>
        <a:tabLst>
          <a:tab pos="3676650" algn="l"/>
        </a:tabLst>
        <a:defRPr kumimoji="1" sz="3200">
          <a:solidFill>
            <a:schemeClr val="tx2"/>
          </a:solidFill>
          <a:latin typeface="Arial" pitchFamily="34"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pitchFamily="34"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pitchFamily="34"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pitchFamily="34"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eiryo UI" panose="020B0604030504040204" pitchFamily="50" charset="-128"/>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eiryo UI" panose="020B0604030504040204" pitchFamily="50" charset="-128"/>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eiryo UI" panose="020B0604030504040204" pitchFamily="50" charset="-128"/>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eiryo UI" panose="020B0604030504040204" pitchFamily="50" charset="-128"/>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4" descr="ContentGray20_L15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28"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1030" name="Group 19"/>
          <p:cNvGrpSpPr>
            <a:grpSpLocks noChangeAspect="1"/>
          </p:cNvGrpSpPr>
          <p:nvPr userDrawn="1"/>
        </p:nvGrpSpPr>
        <p:grpSpPr bwMode="auto">
          <a:xfrm>
            <a:off x="7888288" y="79375"/>
            <a:ext cx="1176337" cy="657225"/>
            <a:chOff x="4969" y="50"/>
            <a:chExt cx="741" cy="414"/>
          </a:xfrm>
        </p:grpSpPr>
        <p:sp>
          <p:nvSpPr>
            <p:cNvPr id="1034"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35"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36"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37"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38"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39"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40"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41"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042"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fontAlgn="base" hangingPunct="1">
              <a:defRPr kumimoji="0" sz="800">
                <a:solidFill>
                  <a:schemeClr val="tx1"/>
                </a:solidFill>
                <a:latin typeface="+mn-lt"/>
                <a:ea typeface="Meiryo UI" panose="020B0604030504040204" pitchFamily="50" charset="-128"/>
              </a:defRPr>
            </a:lvl1pPr>
          </a:lstStyle>
          <a:p>
            <a:pPr>
              <a:spcBef>
                <a:spcPct val="0"/>
              </a:spcBef>
              <a:spcAft>
                <a:spcPct val="0"/>
              </a:spcAft>
              <a:defRPr/>
            </a:pPr>
            <a:fld id="{FE368993-5C09-4585-831F-EDD63B78E13A}" type="slidenum">
              <a:rPr lang="de-DE" altLang="ja-JP" smtClean="0">
                <a:solidFill>
                  <a:srgbClr val="000000"/>
                </a:solidFill>
              </a:rPr>
              <a:pPr>
                <a:spcBef>
                  <a:spcPct val="0"/>
                </a:spcBef>
                <a:spcAft>
                  <a:spcPct val="0"/>
                </a:spcAft>
                <a:defRPr/>
              </a:pPr>
              <a:t>‹#›</a:t>
            </a:fld>
            <a:endParaRPr lang="de-DE" altLang="ja-JP" dirty="0">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fontAlgn="base" hangingPunct="1">
              <a:defRPr kumimoji="0" sz="800">
                <a:solidFill>
                  <a:schemeClr val="tx1"/>
                </a:solidFill>
                <a:latin typeface="+mn-lt"/>
                <a:ea typeface="Meiryo UI" panose="020B0604030504040204" pitchFamily="50" charset="-128"/>
              </a:defRPr>
            </a:lvl1pPr>
          </a:lstStyle>
          <a:p>
            <a:pPr>
              <a:spcBef>
                <a:spcPct val="0"/>
              </a:spcBef>
              <a:spcAft>
                <a:spcPct val="0"/>
              </a:spcAft>
              <a:defRPr/>
            </a:pPr>
            <a:r>
              <a:rPr lang="de-DE" altLang="ja-JP" smtClean="0">
                <a:solidFill>
                  <a:srgbClr val="000000"/>
                </a:solidFill>
              </a:rPr>
              <a:t>Copyright 2014 FUJITSU LIMITED</a:t>
            </a:r>
            <a:endParaRPr lang="de-DE" altLang="ja-JP" dirty="0">
              <a:solidFill>
                <a:srgbClr val="000000"/>
              </a:solidFill>
            </a:endParaRPr>
          </a:p>
        </p:txBody>
      </p:sp>
      <p:pic>
        <p:nvPicPr>
          <p:cNvPr id="1033" name="Picture 35" descr="SD_INTERNAL USE ONLY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gray">
          <a:xfrm>
            <a:off x="192088" y="6664325"/>
            <a:ext cx="1579562" cy="188913"/>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ACAC7"/>
                    </a:gs>
                  </a:gsLst>
                  <a:lin ang="5400000" scaled="1"/>
                </a:gradFill>
              </a14:hiddenFill>
            </a:ext>
            <a:ext uri="{91240B29-F687-4F45-9708-019B960494DF}">
              <a14:hiddenLine xmlns:a14="http://schemas.microsoft.com/office/drawing/2010/main" w="9525" algn="ctr">
                <a:solidFill>
                  <a:srgbClr val="57564F"/>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spTree>
    <p:extLst>
      <p:ext uri="{BB962C8B-B14F-4D97-AF65-F5344CB8AC3E}">
        <p14:creationId xmlns:p14="http://schemas.microsoft.com/office/powerpoint/2010/main" val="31597668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dt="0"/>
  <p:txStyles>
    <p:titleStyle>
      <a:lvl1pPr algn="l" rtl="0" eaLnBrk="0" fontAlgn="base" hangingPunct="0">
        <a:spcBef>
          <a:spcPct val="0"/>
        </a:spcBef>
        <a:spcAft>
          <a:spcPct val="0"/>
        </a:spcAft>
        <a:tabLst>
          <a:tab pos="3676650" algn="l"/>
        </a:tabLst>
        <a:defRPr kumimoji="1" sz="3200" kern="1200">
          <a:solidFill>
            <a:schemeClr val="tx2"/>
          </a:solidFill>
          <a:latin typeface="+mj-lt"/>
          <a:ea typeface="Meiryo UI" panose="020B0604030504040204" pitchFamily="50" charset="-128"/>
          <a:cs typeface="+mj-cs"/>
        </a:defRPr>
      </a:lvl1pPr>
      <a:lvl2pPr algn="l" rtl="0" eaLnBrk="0" fontAlgn="base" hangingPunct="0">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tabLst>
          <a:tab pos="3676650" algn="l"/>
        </a:tabLst>
        <a:defRPr kumimoji="1" sz="3200">
          <a:solidFill>
            <a:schemeClr val="tx2"/>
          </a:solidFill>
          <a:latin typeface="Arial" panose="020B0604020202020204" pitchFamily="34" charset="0"/>
          <a:ea typeface="ＭＳ Ｐゴシック" panose="020B0600070205080204"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anose="05000000000000000000" pitchFamily="2" charset="2"/>
        <a:buChar char="n"/>
        <a:defRPr kumimoji="1" sz="2400" kern="1200">
          <a:solidFill>
            <a:srgbClr val="000000"/>
          </a:solidFill>
          <a:latin typeface="+mn-lt"/>
          <a:ea typeface="Meiryo UI" panose="020B0604030504040204" pitchFamily="50" charset="-128"/>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anose="05000000000000000000" pitchFamily="2" charset="2"/>
        <a:buChar char="n"/>
        <a:defRPr kumimoji="1" sz="2000" kern="1200">
          <a:solidFill>
            <a:srgbClr val="000000"/>
          </a:solidFill>
          <a:latin typeface="+mn-lt"/>
          <a:ea typeface="Meiryo UI" panose="020B0604030504040204" pitchFamily="50" charset="-128"/>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kern="1200">
          <a:solidFill>
            <a:srgbClr val="000000"/>
          </a:solidFill>
          <a:latin typeface="+mn-lt"/>
          <a:ea typeface="Meiryo UI" panose="020B0604030504040204" pitchFamily="50" charset="-128"/>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kern="1200">
          <a:solidFill>
            <a:srgbClr val="000000"/>
          </a:solidFill>
          <a:latin typeface="+mn-lt"/>
          <a:ea typeface="Meiryo UI" panose="020B0604030504040204" pitchFamily="50" charset="-128"/>
          <a:cs typeface="+mn-cs"/>
        </a:defRPr>
      </a:lvl4pPr>
      <a:lvl5pPr marL="2305050" indent="365125" algn="l" defTabSz="457200" rtl="0" eaLnBrk="0" fontAlgn="base" hangingPunct="0">
        <a:spcBef>
          <a:spcPct val="0"/>
        </a:spcBef>
        <a:spcAft>
          <a:spcPct val="0"/>
        </a:spcAft>
        <a:buBlip>
          <a:blip r:embed="rId15"/>
        </a:buBlip>
        <a:defRPr kumimoji="1"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8" name="Picture 34" descr="ContentGray20_L15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646163" name="Group 19"/>
          <p:cNvGrpSpPr>
            <a:grpSpLocks noChangeAspect="1"/>
          </p:cNvGrpSpPr>
          <p:nvPr userDrawn="1"/>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a:solidFill>
                  <a:srgbClr val="000000"/>
                </a:solidFill>
                <a:latin typeface="Meiryo UI" panose="020B0604030504040204" pitchFamily="50" charset="-128"/>
                <a:ea typeface="Meiryo UI" panose="020B0604030504040204" pitchFamily="50" charset="-128"/>
              </a:endParaRPr>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ea typeface="Meiryo UI" panose="020B0604030504040204" pitchFamily="50" charset="-128"/>
              </a:defRPr>
            </a:lvl1pPr>
          </a:lstStyle>
          <a:p>
            <a:pPr algn="ctr">
              <a:spcBef>
                <a:spcPct val="0"/>
              </a:spcBef>
              <a:spcAft>
                <a:spcPct val="0"/>
              </a:spcAft>
            </a:pPr>
            <a:fld id="{9F4C435D-5FD3-4B0F-8A13-DD96D786310D}" type="slidenum">
              <a:rPr lang="de-DE" altLang="ja-JP" smtClean="0">
                <a:solidFill>
                  <a:srgbClr val="000000"/>
                </a:solidFill>
              </a:rPr>
              <a:pPr algn="ctr">
                <a:spcBef>
                  <a:spcPct val="0"/>
                </a:spcBef>
                <a:spcAft>
                  <a:spcPct val="0"/>
                </a:spcAft>
              </a:pPr>
              <a:t>‹#›</a:t>
            </a:fld>
            <a:endParaRPr lang="de-DE" altLang="ja-JP" dirty="0">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ea typeface="Meiryo UI" panose="020B0604030504040204" pitchFamily="50" charset="-128"/>
              </a:defRPr>
            </a:lvl1pPr>
          </a:lstStyle>
          <a:p>
            <a:pPr>
              <a:spcBef>
                <a:spcPct val="0"/>
              </a:spcBef>
              <a:spcAft>
                <a:spcPct val="0"/>
              </a:spcAft>
            </a:pPr>
            <a:r>
              <a:rPr lang="de-DE" altLang="ja-JP" smtClean="0">
                <a:solidFill>
                  <a:srgbClr val="000000"/>
                </a:solidFill>
              </a:rPr>
              <a:t>Copyright 2014 FUJITSU LIMITED</a:t>
            </a:r>
            <a:endParaRPr lang="de-DE" altLang="ja-JP" dirty="0">
              <a:solidFill>
                <a:srgbClr val="000000"/>
              </a:solidFill>
            </a:endParaRPr>
          </a:p>
        </p:txBody>
      </p:sp>
    </p:spTree>
    <p:extLst>
      <p:ext uri="{BB962C8B-B14F-4D97-AF65-F5344CB8AC3E}">
        <p14:creationId xmlns:p14="http://schemas.microsoft.com/office/powerpoint/2010/main" val="333317995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iming>
    <p:tnLst>
      <p:par>
        <p:cTn id="1" dur="indefinite" restart="never" nodeType="tmRoot"/>
      </p:par>
    </p:tnLst>
  </p:timing>
  <p:hf hdr="0" dt="0"/>
  <p:txStyles>
    <p:titleStyle>
      <a:lvl1pPr algn="l" rtl="0" fontAlgn="base">
        <a:spcBef>
          <a:spcPct val="0"/>
        </a:spcBef>
        <a:spcAft>
          <a:spcPct val="0"/>
        </a:spcAft>
        <a:tabLst>
          <a:tab pos="3676650" algn="l"/>
        </a:tabLst>
        <a:defRPr kumimoji="1" sz="3200">
          <a:solidFill>
            <a:schemeClr val="tx2"/>
          </a:solidFill>
          <a:latin typeface="+mj-lt"/>
          <a:ea typeface="Meiryo UI" panose="020B0604030504040204" pitchFamily="50" charset="-128"/>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eiryo UI" panose="020B0604030504040204" pitchFamily="50" charset="-128"/>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eiryo UI" panose="020B0604030504040204" pitchFamily="50" charset="-128"/>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eiryo UI" panose="020B0604030504040204" pitchFamily="50" charset="-128"/>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eiryo UI" panose="020B0604030504040204" pitchFamily="50" charset="-128"/>
          <a:cs typeface="+mn-cs"/>
        </a:defRPr>
      </a:lvl4pPr>
      <a:lvl5pPr marL="2305050" indent="365125" algn="l" defTabSz="457200" rtl="0" fontAlgn="base">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5602" name="Picture 14" descr="ContentGray20_L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213475"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r>
              <a:rPr lang="en-US" altLang="ja-JP" smtClean="0"/>
              <a:t>Copyright 2014 FUJITSU LIMITED</a:t>
            </a:r>
            <a:endParaRPr lang="de-DE" altLang="ja-JP" dirty="0"/>
          </a:p>
        </p:txBody>
      </p:sp>
      <p:sp>
        <p:nvSpPr>
          <p:cNvPr id="25604"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fld id="{AD17D938-DA2E-4CCC-8A9C-AC87555C7085}" type="slidenum">
              <a:rPr lang="ja-JP" altLang="de-DE" smtClean="0"/>
              <a:pPr>
                <a:spcBef>
                  <a:spcPct val="0"/>
                </a:spcBef>
                <a:spcAft>
                  <a:spcPct val="0"/>
                </a:spcAft>
                <a:defRPr/>
              </a:pPr>
              <a:t>‹#›</a:t>
            </a:fld>
            <a:endParaRPr lang="de-DE" altLang="ja-JP" dirty="0"/>
          </a:p>
        </p:txBody>
      </p:sp>
      <p:sp>
        <p:nvSpPr>
          <p:cNvPr id="25606"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5607"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25608" name="Group 19"/>
          <p:cNvGrpSpPr>
            <a:grpSpLocks noChangeAspect="1"/>
          </p:cNvGrpSpPr>
          <p:nvPr/>
        </p:nvGrpSpPr>
        <p:grpSpPr bwMode="auto">
          <a:xfrm>
            <a:off x="7888288" y="79375"/>
            <a:ext cx="1176337" cy="657225"/>
            <a:chOff x="4969" y="50"/>
            <a:chExt cx="741" cy="414"/>
          </a:xfrm>
        </p:grpSpPr>
        <p:sp>
          <p:nvSpPr>
            <p:cNvPr id="25609"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0"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1"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2"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3"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4"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5"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6"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7"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985342175"/>
      </p:ext>
    </p:extLst>
  </p:cSld>
  <p:clrMap bg1="lt1" tx1="dk1" bg2="lt2" tx2="dk2" accent1="accent1" accent2="accent2" accent3="accent3" accent4="accent4" accent5="accent5" accent6="accent6" hlink="hlink" folHlink="folHlink"/>
  <p:sldLayoutIdLst>
    <p:sldLayoutId id="2147483788" r:id="rId1"/>
    <p:sldLayoutId id="2147483790" r:id="rId2"/>
  </p:sldLayoutIdLst>
  <p:transition/>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86104" name="Picture 24" descr="ContentGray28_L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grpSp>
        <p:nvGrpSpPr>
          <p:cNvPr id="686092" name="Group 12"/>
          <p:cNvGrpSpPr>
            <a:grpSpLocks noChangeAspect="1"/>
          </p:cNvGrpSpPr>
          <p:nvPr/>
        </p:nvGrpSpPr>
        <p:grpSpPr bwMode="auto">
          <a:xfrm>
            <a:off x="7308850" y="185738"/>
            <a:ext cx="1647825" cy="920750"/>
            <a:chOff x="4604" y="117"/>
            <a:chExt cx="1038" cy="580"/>
          </a:xfrm>
        </p:grpSpPr>
        <p:sp>
          <p:nvSpPr>
            <p:cNvPr id="686093" name="AutoShape 13"/>
            <p:cNvSpPr>
              <a:spLocks noChangeAspect="1" noChangeArrowheads="1" noTextEdit="1"/>
            </p:cNvSpPr>
            <p:nvPr/>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94" name="Freeform 14"/>
            <p:cNvSpPr>
              <a:spLocks/>
            </p:cNvSpPr>
            <p:nvPr/>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95" name="Freeform 15"/>
            <p:cNvSpPr>
              <a:spLocks/>
            </p:cNvSpPr>
            <p:nvPr/>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96" name="Freeform 16"/>
            <p:cNvSpPr>
              <a:spLocks/>
            </p:cNvSpPr>
            <p:nvPr/>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97" name="Freeform 17"/>
            <p:cNvSpPr>
              <a:spLocks/>
            </p:cNvSpPr>
            <p:nvPr/>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98" name="Freeform 18"/>
            <p:cNvSpPr>
              <a:spLocks/>
            </p:cNvSpPr>
            <p:nvPr/>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99" name="Freeform 19"/>
            <p:cNvSpPr>
              <a:spLocks/>
            </p:cNvSpPr>
            <p:nvPr/>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100" name="Freeform 20"/>
            <p:cNvSpPr>
              <a:spLocks/>
            </p:cNvSpPr>
            <p:nvPr/>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101" name="Freeform 21"/>
            <p:cNvSpPr>
              <a:spLocks/>
            </p:cNvSpPr>
            <p:nvPr/>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grpSp>
      <p:sp>
        <p:nvSpPr>
          <p:cNvPr id="686083" name="Line 3"/>
          <p:cNvSpPr>
            <a:spLocks noChangeShapeType="1"/>
          </p:cNvSpPr>
          <p:nvPr/>
        </p:nvSpPr>
        <p:spPr bwMode="gray">
          <a:xfrm>
            <a:off x="0" y="65309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dirty="0" smtClean="0">
              <a:solidFill>
                <a:srgbClr val="000000"/>
              </a:solidFill>
              <a:latin typeface="Meiryo UI" panose="020B0604030504040204" pitchFamily="50" charset="-128"/>
              <a:ea typeface="Meiryo UI" panose="020B0604030504040204" pitchFamily="50" charset="-128"/>
            </a:endParaRPr>
          </a:p>
        </p:txBody>
      </p:sp>
      <p:sp>
        <p:nvSpPr>
          <p:cNvPr id="686085" name="Rectangle 5"/>
          <p:cNvSpPr>
            <a:spLocks noGrp="1" noChangeArrowheads="1"/>
          </p:cNvSpPr>
          <p:nvPr>
            <p:ph type="title"/>
          </p:nvPr>
        </p:nvSpPr>
        <p:spPr bwMode="gray">
          <a:xfrm>
            <a:off x="323850" y="173038"/>
            <a:ext cx="712946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B2B2B2">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686086" name="Rectangle 6"/>
          <p:cNvSpPr>
            <a:spLocks noGrp="1" noChangeArrowheads="1"/>
          </p:cNvSpPr>
          <p:nvPr>
            <p:ph type="body" idx="1"/>
          </p:nvPr>
        </p:nvSpPr>
        <p:spPr bwMode="gray">
          <a:xfrm>
            <a:off x="323850" y="1330325"/>
            <a:ext cx="84248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32</a:t>
            </a:r>
            <a:r>
              <a:rPr lang="ja-JP" altLang="en-US" dirty="0" err="1" smtClean="0"/>
              <a:t>ｐ</a:t>
            </a:r>
            <a:r>
              <a:rPr lang="ja-JP" altLang="en-US" dirty="0" smtClean="0"/>
              <a:t>ああああああああああああああああああああああああああああああああ</a:t>
            </a:r>
          </a:p>
          <a:p>
            <a:pPr lvl="1"/>
            <a:r>
              <a:rPr lang="ja-JP" altLang="en-US" dirty="0" smtClean="0"/>
              <a:t>マスタテキスト</a:t>
            </a:r>
            <a:r>
              <a:rPr lang="en-US" altLang="ja-JP" dirty="0" smtClean="0"/>
              <a:t>28</a:t>
            </a:r>
            <a:r>
              <a:rPr lang="ja-JP" altLang="en-US" dirty="0" err="1" smtClean="0"/>
              <a:t>ｐ</a:t>
            </a:r>
            <a:r>
              <a:rPr lang="ja-JP" altLang="en-US" dirty="0" smtClean="0"/>
              <a:t>あああああああああああああああああああああああああああああああああああ</a:t>
            </a:r>
          </a:p>
          <a:p>
            <a:pPr lvl="2"/>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a:t>
            </a:r>
          </a:p>
          <a:p>
            <a:pPr lvl="3"/>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ああああああああああああああああああああああああああああああああああああああああああああああ</a:t>
            </a:r>
          </a:p>
        </p:txBody>
      </p:sp>
      <p:sp>
        <p:nvSpPr>
          <p:cNvPr id="686102" name="Rectangle 22"/>
          <p:cNvSpPr>
            <a:spLocks noGrp="1" noChangeArrowheads="1"/>
          </p:cNvSpPr>
          <p:nvPr>
            <p:ph type="sldNum" sz="quarter" idx="4"/>
          </p:nvPr>
        </p:nvSpPr>
        <p:spPr bwMode="gray">
          <a:xfrm>
            <a:off x="4300538" y="6545263"/>
            <a:ext cx="539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kumimoji="0" sz="800">
                <a:latin typeface="Meiryo UI" panose="020B0604030504040204" pitchFamily="50" charset="-128"/>
                <a:ea typeface="Meiryo UI" panose="020B0604030504040204" pitchFamily="50" charset="-128"/>
              </a:defRPr>
            </a:lvl1pPr>
          </a:lstStyle>
          <a:p>
            <a:pPr algn="ctr" fontAlgn="ctr">
              <a:spcBef>
                <a:spcPct val="0"/>
              </a:spcBef>
              <a:spcAft>
                <a:spcPct val="0"/>
              </a:spcAft>
            </a:pPr>
            <a:fld id="{CF903725-4B5B-418F-AA45-3480438E0B8E}" type="slidenum">
              <a:rPr lang="de-DE" altLang="ja-JP" smtClean="0">
                <a:solidFill>
                  <a:srgbClr val="000000"/>
                </a:solidFill>
              </a:rPr>
              <a:pPr algn="ctr" fontAlgn="ctr">
                <a:spcBef>
                  <a:spcPct val="0"/>
                </a:spcBef>
                <a:spcAft>
                  <a:spcPct val="0"/>
                </a:spcAft>
              </a:pPr>
              <a:t>‹#›</a:t>
            </a:fld>
            <a:endParaRPr lang="de-DE" altLang="ja-JP" dirty="0" smtClean="0">
              <a:solidFill>
                <a:srgbClr val="000000"/>
              </a:solidFill>
            </a:endParaRPr>
          </a:p>
        </p:txBody>
      </p:sp>
      <p:sp>
        <p:nvSpPr>
          <p:cNvPr id="686103" name="Rectangle 23"/>
          <p:cNvSpPr>
            <a:spLocks noGrp="1" noChangeArrowheads="1"/>
          </p:cNvSpPr>
          <p:nvPr>
            <p:ph type="ftr" sz="quarter" idx="3"/>
          </p:nvPr>
        </p:nvSpPr>
        <p:spPr bwMode="gray">
          <a:xfrm>
            <a:off x="4932363" y="6545263"/>
            <a:ext cx="387191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kumimoji="0" sz="800"/>
            </a:lvl1pPr>
          </a:lstStyle>
          <a:p>
            <a:pPr fontAlgn="ctr">
              <a:spcBef>
                <a:spcPct val="0"/>
              </a:spcBef>
              <a:spcAft>
                <a:spcPct val="0"/>
              </a:spcAft>
            </a:pPr>
            <a:r>
              <a:rPr lang="en-US" altLang="ja-JP" dirty="0" smtClean="0">
                <a:solidFill>
                  <a:srgbClr val="000000"/>
                </a:solidFill>
                <a:latin typeface="Meiryo UI" panose="020B0604030504040204" pitchFamily="50" charset="-128"/>
                <a:ea typeface="Meiryo UI" panose="020B0604030504040204" pitchFamily="50" charset="-128"/>
              </a:rPr>
              <a:t>Copyright </a:t>
            </a:r>
            <a:r>
              <a:rPr lang="ja-JP" altLang="en-US" dirty="0" smtClean="0">
                <a:solidFill>
                  <a:srgbClr val="000000"/>
                </a:solidFill>
                <a:latin typeface="Meiryo UI" panose="020B0604030504040204" pitchFamily="50" charset="-128"/>
                <a:ea typeface="Meiryo UI" panose="020B0604030504040204" pitchFamily="50" charset="-128"/>
              </a:rPr>
              <a:t>平 </a:t>
            </a:r>
            <a:r>
              <a:rPr lang="en-US" altLang="ja-JP" dirty="0" smtClean="0">
                <a:solidFill>
                  <a:srgbClr val="000000"/>
                </a:solidFill>
                <a:latin typeface="Meiryo UI" panose="020B0604030504040204" pitchFamily="50" charset="-128"/>
                <a:ea typeface="Meiryo UI" panose="020B0604030504040204" pitchFamily="50" charset="-128"/>
              </a:rPr>
              <a:t>26 FUJITSU LIMITED</a:t>
            </a:r>
            <a:endParaRPr lang="de-DE" altLang="ja-JP" dirty="0" smtClean="0">
              <a:solidFill>
                <a:srgbClr val="000000"/>
              </a:solidFill>
              <a:latin typeface="Meiryo UI" panose="020B0604030504040204" pitchFamily="50" charset="-128"/>
              <a:ea typeface="Meiryo UI" panose="020B0604030504040204" pitchFamily="50" charset="-128"/>
            </a:endParaRPr>
          </a:p>
        </p:txBody>
      </p:sp>
      <p:sp>
        <p:nvSpPr>
          <p:cNvPr id="2" name="テキスト ボックス 1"/>
          <p:cNvSpPr txBox="1"/>
          <p:nvPr userDrawn="1"/>
        </p:nvSpPr>
        <p:spPr bwMode="gray">
          <a:xfrm>
            <a:off x="341313" y="6621463"/>
            <a:ext cx="2798763" cy="153888"/>
          </a:xfrm>
          <a:prstGeom prst="rect">
            <a:avLst/>
          </a:prstGeom>
          <a:noFill/>
        </p:spPr>
        <p:txBody>
          <a:bodyPr vert="horz" lIns="0" tIns="0" rIns="0" bIns="0" rtlCol="0">
            <a:spAutoFit/>
          </a:bodyPr>
          <a:lstStyle/>
          <a:p>
            <a:pPr fontAlgn="ctr">
              <a:spcBef>
                <a:spcPct val="0"/>
              </a:spcBef>
              <a:spcAft>
                <a:spcPct val="0"/>
              </a:spcAft>
            </a:pPr>
            <a:r>
              <a:rPr lang="en-US" altLang="ja-JP" sz="1000" b="1" dirty="0" smtClean="0">
                <a:solidFill>
                  <a:srgbClr val="000000"/>
                </a:solidFill>
                <a:ea typeface="Meiryo UI" panose="020B0604030504040204" pitchFamily="50" charset="-128"/>
                <a:sym typeface="Arial"/>
              </a:rPr>
              <a:t>FUJITSU CONFIDENTIAL</a:t>
            </a:r>
            <a:endParaRPr lang="ja-JP" altLang="en-US" sz="1000" b="1" dirty="0" smtClean="0">
              <a:solidFill>
                <a:srgbClr val="000000"/>
              </a:solidFill>
              <a:ea typeface="Meiryo UI" panose="020B0604030504040204" pitchFamily="50" charset="-128"/>
              <a:sym typeface="Arial"/>
            </a:endParaRPr>
          </a:p>
        </p:txBody>
      </p:sp>
    </p:spTree>
    <p:extLst>
      <p:ext uri="{BB962C8B-B14F-4D97-AF65-F5344CB8AC3E}">
        <p14:creationId xmlns:p14="http://schemas.microsoft.com/office/powerpoint/2010/main" val="251005869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1" fontAlgn="base" hangingPunct="1">
        <a:spcBef>
          <a:spcPct val="0"/>
        </a:spcBef>
        <a:spcAft>
          <a:spcPct val="0"/>
        </a:spcAft>
        <a:defRPr kumimoji="1" sz="4400">
          <a:solidFill>
            <a:schemeClr val="tx2"/>
          </a:solidFill>
          <a:latin typeface="+mj-lt"/>
          <a:ea typeface="Meiryo UI" panose="020B0604030504040204" pitchFamily="50" charset="-128"/>
          <a:cs typeface="+mj-cs"/>
        </a:defRPr>
      </a:lvl1pPr>
      <a:lvl2pPr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81000" indent="-381000" algn="l" defTabSz="457200" rtl="0" eaLnBrk="1" fontAlgn="base" hangingPunct="1">
        <a:spcBef>
          <a:spcPct val="20000"/>
        </a:spcBef>
        <a:spcAft>
          <a:spcPct val="10000"/>
        </a:spcAft>
        <a:buClr>
          <a:srgbClr val="A30B1A"/>
        </a:buClr>
        <a:buFont typeface="Wingdings" pitchFamily="2" charset="2"/>
        <a:buChar char="n"/>
        <a:defRPr kumimoji="1" sz="3200">
          <a:solidFill>
            <a:srgbClr val="000000"/>
          </a:solidFill>
          <a:latin typeface="+mn-lt"/>
          <a:ea typeface="Meiryo UI" panose="020B0604030504040204" pitchFamily="50" charset="-128"/>
          <a:cs typeface="+mn-cs"/>
        </a:defRPr>
      </a:lvl1pPr>
      <a:lvl2pPr marL="723900" indent="-304800" algn="l" defTabSz="457200" rtl="0" eaLnBrk="1" fontAlgn="base" hangingPunct="1">
        <a:spcBef>
          <a:spcPct val="20000"/>
        </a:spcBef>
        <a:spcAft>
          <a:spcPct val="10000"/>
        </a:spcAft>
        <a:buClr>
          <a:srgbClr val="87867E"/>
        </a:buClr>
        <a:buFont typeface="Wingdings" pitchFamily="2" charset="2"/>
        <a:buChar char="n"/>
        <a:defRPr kumimoji="1" sz="2800">
          <a:solidFill>
            <a:srgbClr val="000000"/>
          </a:solidFill>
          <a:latin typeface="+mn-lt"/>
          <a:ea typeface="Meiryo UI" panose="020B0604030504040204" pitchFamily="50" charset="-128"/>
          <a:cs typeface="+mn-cs"/>
        </a:defRPr>
      </a:lvl2pPr>
      <a:lvl3pPr marL="933450" indent="-161925" algn="l" defTabSz="457200" rtl="0" eaLnBrk="1" fontAlgn="base" hangingPunct="1">
        <a:spcBef>
          <a:spcPct val="20000"/>
        </a:spcBef>
        <a:spcAft>
          <a:spcPct val="10000"/>
        </a:spcAft>
        <a:buClr>
          <a:srgbClr val="87867E"/>
        </a:buClr>
        <a:buSzPct val="100000"/>
        <a:buChar char="•"/>
        <a:defRPr kumimoji="1" sz="2400">
          <a:solidFill>
            <a:srgbClr val="000000"/>
          </a:solidFill>
          <a:latin typeface="+mn-lt"/>
          <a:ea typeface="Meiryo UI" panose="020B0604030504040204" pitchFamily="50" charset="-128"/>
          <a:cs typeface="+mn-cs"/>
        </a:defRPr>
      </a:lvl3pPr>
      <a:lvl4pPr marL="1123950" indent="-133350" algn="l" defTabSz="457200" rtl="0" eaLnBrk="1" fontAlgn="base" hangingPunct="1">
        <a:spcBef>
          <a:spcPct val="20000"/>
        </a:spcBef>
        <a:spcAft>
          <a:spcPct val="10000"/>
        </a:spcAft>
        <a:buClr>
          <a:srgbClr val="87867E"/>
        </a:buClr>
        <a:buSzPct val="100000"/>
        <a:buChar char="•"/>
        <a:defRPr kumimoji="1" sz="2000">
          <a:solidFill>
            <a:srgbClr val="000000"/>
          </a:solidFill>
          <a:latin typeface="+mn-lt"/>
          <a:ea typeface="Meiryo UI" panose="020B0604030504040204" pitchFamily="50" charset="-128"/>
          <a:cs typeface="+mn-cs"/>
        </a:defRPr>
      </a:lvl4pPr>
      <a:lvl5pPr marL="23050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5602" name="Picture 14" descr="ContentGray20_L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213475" y="65452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fontAlgn="base">
              <a:defRPr kumimoji="0"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Bef>
                <a:spcPct val="0"/>
              </a:spcBef>
              <a:spcAft>
                <a:spcPct val="0"/>
              </a:spcAft>
              <a:defRPr/>
            </a:pPr>
            <a:r>
              <a:rPr lang="en-US" altLang="ja-JP" smtClean="0"/>
              <a:t>Copyright 2014 FUJITSU LIMITED</a:t>
            </a:r>
            <a:endParaRPr lang="de-DE" altLang="ja-JP" dirty="0"/>
          </a:p>
        </p:txBody>
      </p:sp>
      <p:sp>
        <p:nvSpPr>
          <p:cNvPr id="25604"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06"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5607"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25608" name="Group 19"/>
          <p:cNvGrpSpPr>
            <a:grpSpLocks noChangeAspect="1"/>
          </p:cNvGrpSpPr>
          <p:nvPr/>
        </p:nvGrpSpPr>
        <p:grpSpPr bwMode="auto">
          <a:xfrm>
            <a:off x="7888288" y="79375"/>
            <a:ext cx="1176337" cy="657225"/>
            <a:chOff x="4969" y="50"/>
            <a:chExt cx="741" cy="414"/>
          </a:xfrm>
        </p:grpSpPr>
        <p:sp>
          <p:nvSpPr>
            <p:cNvPr id="25609"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0"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1"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2"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3"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4"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5"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6"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sp>
          <p:nvSpPr>
            <p:cNvPr id="25617"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dirty="0">
                <a:solidFill>
                  <a:srgbClr val="000000"/>
                </a:solidFill>
                <a:ea typeface="Meiryo UI"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088972572"/>
      </p:ext>
    </p:extLst>
  </p:cSld>
  <p:clrMap bg1="lt1" tx1="dk1" bg2="lt2" tx2="dk2" accent1="accent1" accent2="accent2" accent3="accent3" accent4="accent4" accent5="accent5" accent6="accent6" hlink="hlink" folHlink="folHlink"/>
  <p:sldLayoutIdLst>
    <p:sldLayoutId id="2147483804" r:id="rId1"/>
    <p:sldLayoutId id="2147483806" r:id="rId2"/>
  </p:sldLayoutIdLst>
  <p:transition/>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tabLst>
          <a:tab pos="3676650" algn="l"/>
        </a:tabLst>
        <a:defRPr kumimoji="1" sz="3200">
          <a:solidFill>
            <a:schemeClr val="tx2"/>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pPr>
              <a:defRPr/>
            </a:pPr>
            <a:r>
              <a:rPr lang="en-US" altLang="ja-JP" dirty="0" smtClean="0">
                <a:solidFill>
                  <a:srgbClr val="000000"/>
                </a:solidFill>
                <a:latin typeface="Meiryo UI" panose="020B0604030504040204" pitchFamily="50" charset="-128"/>
                <a:cs typeface="Meiryo UI" panose="020B0604030504040204" pitchFamily="50" charset="-128"/>
              </a:rPr>
              <a:t>Copyright 2015 FUJITSU LIMITED</a:t>
            </a:r>
            <a:endParaRPr lang="en-US" altLang="ja-JP" dirty="0">
              <a:solidFill>
                <a:srgbClr val="000000"/>
              </a:solidFill>
              <a:latin typeface="Meiryo UI" panose="020B0604030504040204" pitchFamily="50" charset="-128"/>
              <a:cs typeface="Meiryo UI" panose="020B0604030504040204" pitchFamily="50" charset="-128"/>
            </a:endParaRPr>
          </a:p>
        </p:txBody>
      </p:sp>
      <p:sp>
        <p:nvSpPr>
          <p:cNvPr id="4" name="Rectangle 4"/>
          <p:cNvSpPr>
            <a:spLocks noChangeArrowheads="1"/>
          </p:cNvSpPr>
          <p:nvPr/>
        </p:nvSpPr>
        <p:spPr bwMode="gray">
          <a:xfrm>
            <a:off x="22796" y="179115"/>
            <a:ext cx="8803579" cy="43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r>
              <a:rPr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ハードウェア</a:t>
            </a: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全体構成図</a:t>
            </a:r>
          </a:p>
        </p:txBody>
      </p:sp>
      <p:sp>
        <p:nvSpPr>
          <p:cNvPr id="127" name="AutoShape 3"/>
          <p:cNvSpPr>
            <a:spLocks noChangeArrowheads="1"/>
          </p:cNvSpPr>
          <p:nvPr/>
        </p:nvSpPr>
        <p:spPr bwMode="gray">
          <a:xfrm>
            <a:off x="184639" y="820265"/>
            <a:ext cx="8801100" cy="1849438"/>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sz="900">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Picture 3" descr="C:\Documents and Settings\administrator\デスクトップ\サーバ写真\JX4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08" y="2199803"/>
            <a:ext cx="88069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Rectangle 7"/>
          <p:cNvSpPr>
            <a:spLocks noChangeArrowheads="1"/>
          </p:cNvSpPr>
          <p:nvPr/>
        </p:nvSpPr>
        <p:spPr bwMode="gray">
          <a:xfrm>
            <a:off x="196362" y="1190153"/>
            <a:ext cx="1872762" cy="677862"/>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基幹サーバ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仮想化</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 ×1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ETERNUS JX40 ×2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p>
        </p:txBody>
      </p:sp>
      <p:pic>
        <p:nvPicPr>
          <p:cNvPr id="130" name="Picture 2" descr="D:\作業用\構成資料\画像集\サーバ写真\RX300_2.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58" y="1891828"/>
            <a:ext cx="958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3" descr="C:\Documents and Settings\administrator\デスクトップ\サーバ写真\JX4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84" y="2293466"/>
            <a:ext cx="88069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tangle 15"/>
          <p:cNvSpPr>
            <a:spLocks noChangeArrowheads="1"/>
          </p:cNvSpPr>
          <p:nvPr/>
        </p:nvSpPr>
        <p:spPr bwMode="gray">
          <a:xfrm>
            <a:off x="7787988" y="891802"/>
            <a:ext cx="1248508" cy="461962"/>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監視／バックアップサーバ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a:t>
            </a:r>
          </a:p>
          <a:p>
            <a:pPr eaLnBrk="1" fontAlgn="ctr" hangingPunct="1">
              <a:lnSpc>
                <a:spcPct val="100000"/>
              </a:lnSpc>
              <a:spcBef>
                <a:spcPct val="0"/>
              </a:spcBef>
              <a:spcAft>
                <a:spcPct val="0"/>
              </a:spcAft>
              <a:buClrTx/>
              <a:buFont typeface="Arial" charset="0"/>
              <a:buNone/>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RX200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S8 ×1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p>
        </p:txBody>
      </p:sp>
      <p:pic>
        <p:nvPicPr>
          <p:cNvPr id="133" name="Picture 2" descr="C:\Documents and Settings\administrator\デスクトップ\サーバ写真\RX100.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1157" y="1395859"/>
            <a:ext cx="1001158" cy="24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3" descr="C:\Documents and Settings\administrator\デスクトップ\サーバ写真\JX4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99803"/>
            <a:ext cx="88069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tangle 7"/>
          <p:cNvSpPr>
            <a:spLocks noChangeArrowheads="1"/>
          </p:cNvSpPr>
          <p:nvPr/>
        </p:nvSpPr>
        <p:spPr bwMode="gray">
          <a:xfrm>
            <a:off x="1835696" y="1190153"/>
            <a:ext cx="1872762" cy="677862"/>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基幹サーバ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仮想化</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 ×1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ETERNUS JX40 ×2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p>
        </p:txBody>
      </p:sp>
      <p:pic>
        <p:nvPicPr>
          <p:cNvPr id="136" name="Picture 2" descr="D:\作業用\構成資料\画像集\サーバ写真\RX300_2.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071" y="1893416"/>
            <a:ext cx="9583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3" descr="C:\Documents and Settings\administrator\デスクトップ\サーバ写真\JX4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93466"/>
            <a:ext cx="88069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889062" y="1783878"/>
            <a:ext cx="907074" cy="800100"/>
          </a:xfrm>
          <a:prstGeom prst="rect">
            <a:avLst/>
          </a:prstGeom>
          <a:noFill/>
          <a:ln>
            <a:noFill/>
          </a:ln>
          <a:extLst>
            <a:ext uri="{909E8E84-426E-40DD-AFC4-6F175D3DCCD1}">
              <a14:hiddenFill xmlns:a14="http://schemas.microsoft.com/office/drawing/2010/main">
                <a:solidFill>
                  <a:srgbClr val="D2E8FA"/>
                </a:solidFill>
              </a14:hiddenFill>
            </a:ext>
            <a:ext uri="{91240B29-F687-4F45-9708-019B960494DF}">
              <a14:hiddenLine xmlns:a14="http://schemas.microsoft.com/office/drawing/2010/main" w="19050" algn="ctr">
                <a:solidFill>
                  <a:srgbClr val="105D9C"/>
                </a:solidFill>
                <a:miter lim="800000"/>
                <a:headEnd/>
                <a:tailEnd/>
              </a14:hiddenLine>
            </a:ext>
          </a:extLst>
        </p:spPr>
      </p:pic>
      <p:sp>
        <p:nvSpPr>
          <p:cNvPr id="139" name="Rectangle 15"/>
          <p:cNvSpPr>
            <a:spLocks noChangeArrowheads="1"/>
          </p:cNvSpPr>
          <p:nvPr/>
        </p:nvSpPr>
        <p:spPr bwMode="gray">
          <a:xfrm>
            <a:off x="4860032" y="1299691"/>
            <a:ext cx="1503485" cy="46196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SAN</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ストレージディスク</a:t>
            </a: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ETERNUS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DX100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S3</a:t>
            </a:r>
          </a:p>
          <a:p>
            <a:pPr eaLnBrk="1" fontAlgn="ctr" hangingPunct="1">
              <a:lnSpc>
                <a:spcPct val="100000"/>
              </a:lnSpc>
              <a:spcBef>
                <a:spcPct val="0"/>
              </a:spcBef>
              <a:spcAft>
                <a:spcPct val="0"/>
              </a:spcAft>
              <a:buClrTx/>
              <a:buFont typeface="Arial" charset="0"/>
              <a:buNone/>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 </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Rectangle 7"/>
          <p:cNvSpPr>
            <a:spLocks noChangeArrowheads="1"/>
          </p:cNvSpPr>
          <p:nvPr/>
        </p:nvSpPr>
        <p:spPr bwMode="gray">
          <a:xfrm>
            <a:off x="5561136" y="764704"/>
            <a:ext cx="1802423" cy="3968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79525">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基幹システム仮想サーバ群</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Rectangle 7"/>
          <p:cNvSpPr>
            <a:spLocks noChangeArrowheads="1"/>
          </p:cNvSpPr>
          <p:nvPr/>
        </p:nvSpPr>
        <p:spPr bwMode="gray">
          <a:xfrm>
            <a:off x="6146830" y="1182216"/>
            <a:ext cx="1881554" cy="67786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統合バックアップサーバ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 ×1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ETERNUS JX40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2" name="Picture 3" descr="C:\Documents and Settings\administrator\デスクトップ\サーバ写真\JX4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591" y="2187103"/>
            <a:ext cx="88069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2" descr="D:\作業用\構成資料\画像集\サーバ写真\RX300_2.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934" y="1891828"/>
            <a:ext cx="958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Rectangle 7"/>
          <p:cNvSpPr>
            <a:spLocks noChangeArrowheads="1"/>
          </p:cNvSpPr>
          <p:nvPr/>
        </p:nvSpPr>
        <p:spPr bwMode="gray">
          <a:xfrm>
            <a:off x="293077" y="791690"/>
            <a:ext cx="5049522" cy="541338"/>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電子</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カルテ（運用系</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待機系）・部門連携（運用系</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待機系）・</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DWH</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DB/Web)</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900" b="1" dirty="0" err="1" smtClean="0">
                <a:latin typeface="Meiryo UI" panose="020B0604030504040204" pitchFamily="50" charset="-128"/>
                <a:ea typeface="Meiryo UI" panose="020B0604030504040204" pitchFamily="50" charset="-128"/>
                <a:cs typeface="Meiryo UI" panose="020B0604030504040204" pitchFamily="50" charset="-128"/>
              </a:rPr>
              <a:t>eXChart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（プリンシパル</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ミラー）</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・資源管理サーバ・統合バックアップサーバ・監視／バックアップサーバ・</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ＡＤ／セキュリティーバ</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60" name="AutoShape 3"/>
          <p:cNvSpPr>
            <a:spLocks noChangeArrowheads="1"/>
          </p:cNvSpPr>
          <p:nvPr/>
        </p:nvSpPr>
        <p:spPr bwMode="gray">
          <a:xfrm>
            <a:off x="206178" y="2784414"/>
            <a:ext cx="3107446" cy="1849438"/>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Rectangle 15"/>
          <p:cNvSpPr>
            <a:spLocks noChangeArrowheads="1"/>
          </p:cNvSpPr>
          <p:nvPr/>
        </p:nvSpPr>
        <p:spPr bwMode="gray">
          <a:xfrm>
            <a:off x="424543" y="3108265"/>
            <a:ext cx="1622050"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電子カルテテスト系サーバ</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r>
            <a:br>
              <a:rPr lang="ja-JP" altLang="en-US" sz="800" dirty="0">
                <a:latin typeface="Meiryo UI" panose="020B0604030504040204" pitchFamily="50" charset="-128"/>
                <a:ea typeface="Meiryo UI" panose="020B0604030504040204" pitchFamily="50" charset="-128"/>
                <a:cs typeface="Meiryo UI" panose="020B0604030504040204" pitchFamily="50" charset="-128"/>
              </a:rPr>
            </a:b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a:t>
            </a: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2" name="Picture 2" descr="C:\Documents and Settings\administrator\デスクトップ\サーバ写真\RX300_3.5.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932" y="3828989"/>
            <a:ext cx="127928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Rectangle 15"/>
          <p:cNvSpPr>
            <a:spLocks noChangeArrowheads="1"/>
          </p:cNvSpPr>
          <p:nvPr/>
        </p:nvSpPr>
        <p:spPr bwMode="gray">
          <a:xfrm>
            <a:off x="1758561" y="3109853"/>
            <a:ext cx="1528397"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eXChart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テスト系サーバ</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r>
            <a:br>
              <a:rPr lang="ja-JP" altLang="en-US" sz="800" dirty="0">
                <a:latin typeface="Meiryo UI" panose="020B0604030504040204" pitchFamily="50" charset="-128"/>
                <a:ea typeface="Meiryo UI" panose="020B0604030504040204" pitchFamily="50" charset="-128"/>
                <a:cs typeface="Meiryo UI" panose="020B0604030504040204" pitchFamily="50" charset="-128"/>
              </a:rPr>
            </a:b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RX1330M1</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Rectangle 7"/>
          <p:cNvSpPr>
            <a:spLocks noChangeArrowheads="1"/>
          </p:cNvSpPr>
          <p:nvPr/>
        </p:nvSpPr>
        <p:spPr bwMode="gray">
          <a:xfrm>
            <a:off x="387597" y="2780928"/>
            <a:ext cx="1123950" cy="27781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79525">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テスト系サーバ群</a:t>
            </a:r>
            <a:endPar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AutoShape 3"/>
          <p:cNvSpPr>
            <a:spLocks noChangeArrowheads="1"/>
          </p:cNvSpPr>
          <p:nvPr/>
        </p:nvSpPr>
        <p:spPr bwMode="gray">
          <a:xfrm>
            <a:off x="3419872" y="2784415"/>
            <a:ext cx="2858062" cy="1849437"/>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sz="900">
              <a:latin typeface="Meiryo UI" panose="020B0604030504040204" pitchFamily="50" charset="-128"/>
              <a:ea typeface="Meiryo UI" panose="020B0604030504040204" pitchFamily="50" charset="-128"/>
              <a:cs typeface="Meiryo UI" panose="020B0604030504040204" pitchFamily="50" charset="-128"/>
            </a:endParaRPr>
          </a:p>
        </p:txBody>
      </p:sp>
      <p:pic>
        <p:nvPicPr>
          <p:cNvPr id="218" name="Picture 2" descr="C:\Documents and Settings\administrator\デスクトップ\サーバ写真\RX100.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6553" y="3824228"/>
            <a:ext cx="13950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7"/>
          <p:cNvSpPr>
            <a:spLocks noChangeArrowheads="1"/>
          </p:cNvSpPr>
          <p:nvPr/>
        </p:nvSpPr>
        <p:spPr bwMode="gray">
          <a:xfrm>
            <a:off x="3347864" y="1190153"/>
            <a:ext cx="1872762" cy="677862"/>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基幹サーバ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仮想化</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#3)</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 ×1</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0" name="Picture 2" descr="D:\作業用\構成資料\画像集\サーバ写真\RX300_2.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439" y="1888654"/>
            <a:ext cx="9583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5"/>
          <p:cNvSpPr>
            <a:spLocks noChangeArrowheads="1"/>
          </p:cNvSpPr>
          <p:nvPr/>
        </p:nvSpPr>
        <p:spPr bwMode="gray">
          <a:xfrm>
            <a:off x="7787988" y="1755898"/>
            <a:ext cx="1248508" cy="461962"/>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ＡＤ／セキュリティサーバ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a:t>
            </a:r>
          </a:p>
          <a:p>
            <a:pPr eaLnBrk="1" fontAlgn="ctr" hangingPunct="1">
              <a:lnSpc>
                <a:spcPct val="100000"/>
              </a:lnSpc>
              <a:spcBef>
                <a:spcPct val="0"/>
              </a:spcBef>
              <a:spcAft>
                <a:spcPct val="0"/>
              </a:spcAft>
              <a:buClrTx/>
              <a:buFont typeface="Arial" charset="0"/>
              <a:buNone/>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RX1330M1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p>
        </p:txBody>
      </p:sp>
      <p:pic>
        <p:nvPicPr>
          <p:cNvPr id="62" name="Picture 2" descr="C:\Documents and Settings\administrator\デスクトップ\サーバ写真\RX100.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1157" y="2246445"/>
            <a:ext cx="1001158" cy="24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AutoShape 3"/>
          <p:cNvSpPr>
            <a:spLocks noChangeArrowheads="1"/>
          </p:cNvSpPr>
          <p:nvPr/>
        </p:nvSpPr>
        <p:spPr bwMode="gray">
          <a:xfrm>
            <a:off x="3427734" y="4797152"/>
            <a:ext cx="2850200" cy="1617618"/>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Picture 2" descr="C:\Documents and Settings\administrator\デスクトップ\サーバ写真\RX300_3.5.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4808" y="5780391"/>
            <a:ext cx="127928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
          <p:cNvSpPr>
            <a:spLocks noChangeArrowheads="1"/>
          </p:cNvSpPr>
          <p:nvPr/>
        </p:nvSpPr>
        <p:spPr bwMode="gray">
          <a:xfrm>
            <a:off x="3473206" y="4871813"/>
            <a:ext cx="1506342" cy="27781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79525">
              <a:defRPr/>
            </a:pPr>
            <a:r>
              <a:rPr lang="ja-JP" altLang="en-US"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ファイルサーバ</a:t>
            </a:r>
            <a:endPar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AutoShape 3"/>
          <p:cNvSpPr>
            <a:spLocks noChangeArrowheads="1"/>
          </p:cNvSpPr>
          <p:nvPr/>
        </p:nvSpPr>
        <p:spPr bwMode="gray">
          <a:xfrm>
            <a:off x="256646" y="4797152"/>
            <a:ext cx="3056977" cy="1617618"/>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Rectangle 15"/>
          <p:cNvSpPr>
            <a:spLocks noChangeArrowheads="1"/>
          </p:cNvSpPr>
          <p:nvPr/>
        </p:nvSpPr>
        <p:spPr bwMode="gray">
          <a:xfrm>
            <a:off x="861718" y="5118626"/>
            <a:ext cx="1262010"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a:t>
            </a: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Picture 2" descr="C:\Documents and Settings\administrator\デスクトップ\サーバ写真\RX300_3.5.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5728887"/>
            <a:ext cx="127928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
          <p:cNvSpPr>
            <a:spLocks noChangeArrowheads="1"/>
          </p:cNvSpPr>
          <p:nvPr/>
        </p:nvSpPr>
        <p:spPr bwMode="gray">
          <a:xfrm>
            <a:off x="251520" y="4875299"/>
            <a:ext cx="1506342" cy="27781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79525">
              <a:defRPr/>
            </a:pPr>
            <a:r>
              <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SS-MIX</a:t>
            </a:r>
            <a:r>
              <a:rPr lang="ja-JP" altLang="en-US"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サーバ</a:t>
            </a:r>
            <a:endPar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Rectangle 15"/>
          <p:cNvSpPr>
            <a:spLocks noChangeArrowheads="1"/>
          </p:cNvSpPr>
          <p:nvPr/>
        </p:nvSpPr>
        <p:spPr bwMode="gray">
          <a:xfrm>
            <a:off x="3886054" y="5118626"/>
            <a:ext cx="1262010"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PRIMERGY RX300 S8</a:t>
            </a:r>
          </a:p>
          <a:p>
            <a:pPr eaLnBrk="1" fontAlgn="ctr" hangingPunct="1">
              <a:lnSpc>
                <a:spcPct val="100000"/>
              </a:lnSpc>
              <a:spcBef>
                <a:spcPct val="0"/>
              </a:spcBef>
              <a:spcAft>
                <a:spcPct val="0"/>
              </a:spcAft>
              <a:buClrTx/>
              <a:buFont typeface="Arial" charset="0"/>
              <a:buNone/>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15"/>
          <p:cNvSpPr>
            <a:spLocks noChangeArrowheads="1"/>
          </p:cNvSpPr>
          <p:nvPr/>
        </p:nvSpPr>
        <p:spPr bwMode="gray">
          <a:xfrm>
            <a:off x="3626073" y="3014216"/>
            <a:ext cx="1667381" cy="558800"/>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Wingdings" pitchFamily="2" charset="2"/>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医事システムサーバ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Wingdings" pitchFamily="2" charset="2"/>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運用系・待機系）</a:t>
            </a:r>
          </a:p>
          <a:p>
            <a:pPr eaLnBrk="1" fontAlgn="ctr" hangingPunct="1">
              <a:lnSpc>
                <a:spcPct val="100000"/>
              </a:lnSpc>
              <a:spcBef>
                <a:spcPct val="0"/>
              </a:spcBef>
              <a:spcAft>
                <a:spcPct val="0"/>
              </a:spcAft>
              <a:buClrTx/>
              <a:buFont typeface="Arial" charset="0"/>
              <a:buNone/>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PRIMERGY RX300 S8×2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ETERNUS DX60S2</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6" name="Picture 2" descr="D:\作業用\構成資料\画像集\サーバ写真\RX300_2.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081" y="3719452"/>
            <a:ext cx="958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descr="D:\作業用\構成資料\画像集\サーバ写真\RX300_2.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267" y="3725224"/>
            <a:ext cx="958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descr="\\br3.fsv.css.fujitsu.com\K35stor-sys\03ストレージソリューション事業部\05実装開発部\02.開発業務\13.DX S3\20.ドキュメント\10.拡販資材\20.お客様ご紹介資料\work\参考資料\s3_photo\DX100 S3\photo_mini\DX100S3_2.5ce_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9283" y="4221088"/>
            <a:ext cx="1032797" cy="264396"/>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7"/>
          <p:cNvSpPr>
            <a:spLocks noChangeArrowheads="1"/>
          </p:cNvSpPr>
          <p:nvPr/>
        </p:nvSpPr>
        <p:spPr bwMode="gray">
          <a:xfrm>
            <a:off x="3563888" y="2780928"/>
            <a:ext cx="851562" cy="32230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医事システム</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Rectangle 15"/>
          <p:cNvSpPr>
            <a:spLocks noChangeArrowheads="1"/>
          </p:cNvSpPr>
          <p:nvPr/>
        </p:nvSpPr>
        <p:spPr bwMode="gray">
          <a:xfrm>
            <a:off x="317582" y="4134333"/>
            <a:ext cx="1622050"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今回対象外</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431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pPr>
              <a:defRPr/>
            </a:pPr>
            <a:r>
              <a:rPr lang="en-US" altLang="ja-JP" dirty="0" smtClean="0">
                <a:solidFill>
                  <a:srgbClr val="000000"/>
                </a:solidFill>
                <a:latin typeface="Meiryo UI" panose="020B0604030504040204" pitchFamily="50" charset="-128"/>
                <a:cs typeface="Meiryo UI" panose="020B0604030504040204" pitchFamily="50" charset="-128"/>
              </a:rPr>
              <a:t>Copyright 2015 FUJITSU LIMITED</a:t>
            </a:r>
            <a:endParaRPr lang="en-US" altLang="ja-JP" dirty="0">
              <a:solidFill>
                <a:srgbClr val="000000"/>
              </a:solidFill>
              <a:latin typeface="Meiryo UI" panose="020B0604030504040204" pitchFamily="50" charset="-128"/>
              <a:cs typeface="Meiryo UI" panose="020B0604030504040204" pitchFamily="50" charset="-128"/>
            </a:endParaRPr>
          </a:p>
        </p:txBody>
      </p:sp>
      <p:sp>
        <p:nvSpPr>
          <p:cNvPr id="4" name="Rectangle 4"/>
          <p:cNvSpPr>
            <a:spLocks noChangeArrowheads="1"/>
          </p:cNvSpPr>
          <p:nvPr/>
        </p:nvSpPr>
        <p:spPr bwMode="gray">
          <a:xfrm>
            <a:off x="22796" y="179115"/>
            <a:ext cx="8803579" cy="43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r>
              <a:rPr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ハードウェア</a:t>
            </a: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全体構成図（部門システム群）</a:t>
            </a:r>
          </a:p>
        </p:txBody>
      </p:sp>
      <p:sp>
        <p:nvSpPr>
          <p:cNvPr id="58" name="AutoShape 3"/>
          <p:cNvSpPr>
            <a:spLocks noChangeArrowheads="1"/>
          </p:cNvSpPr>
          <p:nvPr/>
        </p:nvSpPr>
        <p:spPr bwMode="gray">
          <a:xfrm>
            <a:off x="212671" y="815555"/>
            <a:ext cx="8801100" cy="3765574"/>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1"/>
          <p:cNvSpPr>
            <a:spLocks noChangeArrowheads="1"/>
          </p:cNvSpPr>
          <p:nvPr/>
        </p:nvSpPr>
        <p:spPr bwMode="auto">
          <a:xfrm>
            <a:off x="3666393" y="798820"/>
            <a:ext cx="25424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defRPr/>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部門システム</a:t>
            </a:r>
            <a:r>
              <a:rPr lang="en-US" altLang="zh-TW"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サーバ集約</a:t>
            </a:r>
            <a:r>
              <a:rPr lang="en-US" altLang="zh-TW" sz="105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15"/>
          <p:cNvSpPr>
            <a:spLocks noChangeArrowheads="1"/>
          </p:cNvSpPr>
          <p:nvPr/>
        </p:nvSpPr>
        <p:spPr bwMode="gray">
          <a:xfrm>
            <a:off x="6698536" y="964976"/>
            <a:ext cx="1887153" cy="55721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部門システム用ディスク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装置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ETERNUS</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DX200S3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83982" y="1633067"/>
            <a:ext cx="1062403" cy="84613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Lst>
        </p:spPr>
      </p:pic>
      <p:sp>
        <p:nvSpPr>
          <p:cNvPr id="62" name="Rectangle 7"/>
          <p:cNvSpPr>
            <a:spLocks noChangeArrowheads="1"/>
          </p:cNvSpPr>
          <p:nvPr/>
        </p:nvSpPr>
        <p:spPr bwMode="gray">
          <a:xfrm>
            <a:off x="524608" y="948855"/>
            <a:ext cx="1853712" cy="67786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サーバ集約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ブレードシャーシ１</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PRIMERGY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BX900 S2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式</a:t>
            </a:r>
          </a:p>
        </p:txBody>
      </p:sp>
      <p:sp>
        <p:nvSpPr>
          <p:cNvPr id="63" name="Rectangle 7"/>
          <p:cNvSpPr>
            <a:spLocks noChangeArrowheads="1"/>
          </p:cNvSpPr>
          <p:nvPr/>
        </p:nvSpPr>
        <p:spPr bwMode="gray">
          <a:xfrm>
            <a:off x="3253589" y="964976"/>
            <a:ext cx="2479395" cy="67786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仮想化基盤サーバ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ブレードベースユニット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#16</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PRIMERGY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BX2560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Ｍ</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 ×16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式</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2" descr="\\br3.fsv.css.fujitsu.com\K35stor-sys\03ストレージソリューション事業部\05実装開発部\02.開発業務\13.DX S3\20.ドキュメント\10.拡販資材\20.お客様ご紹介資料\work\参考資料\s3_photo\DX100 S3\photo_mini\DX100S3_2.5ce_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507" y="1935713"/>
            <a:ext cx="1421641" cy="36394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グループ化 1"/>
          <p:cNvGrpSpPr>
            <a:grpSpLocks/>
          </p:cNvGrpSpPr>
          <p:nvPr/>
        </p:nvGrpSpPr>
        <p:grpSpPr bwMode="auto">
          <a:xfrm>
            <a:off x="2596662" y="1594968"/>
            <a:ext cx="1765424" cy="935146"/>
            <a:chOff x="2289175" y="1557338"/>
            <a:chExt cx="2591817" cy="1052171"/>
          </a:xfrm>
        </p:grpSpPr>
        <p:pic>
          <p:nvPicPr>
            <p:cNvPr id="66"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1557338"/>
              <a:ext cx="498451"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509" y="1586653"/>
              <a:ext cx="498450"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782" y="162573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054" y="165871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326" y="1688034"/>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599" y="1727120"/>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488" y="1772816"/>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グループ化 1"/>
          <p:cNvGrpSpPr>
            <a:grpSpLocks/>
          </p:cNvGrpSpPr>
          <p:nvPr/>
        </p:nvGrpSpPr>
        <p:grpSpPr bwMode="auto">
          <a:xfrm>
            <a:off x="4443461" y="1594968"/>
            <a:ext cx="1765424" cy="935146"/>
            <a:chOff x="2289175" y="1557338"/>
            <a:chExt cx="2591817" cy="1052171"/>
          </a:xfrm>
        </p:grpSpPr>
        <p:pic>
          <p:nvPicPr>
            <p:cNvPr id="74"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1557338"/>
              <a:ext cx="498451"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509" y="1586653"/>
              <a:ext cx="498450"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782" y="162573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054" y="165871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326" y="1688034"/>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599" y="1727120"/>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488" y="1772816"/>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Rectangle 15"/>
          <p:cNvSpPr>
            <a:spLocks noChangeArrowheads="1"/>
          </p:cNvSpPr>
          <p:nvPr/>
        </p:nvSpPr>
        <p:spPr bwMode="gray">
          <a:xfrm>
            <a:off x="6698536" y="2751458"/>
            <a:ext cx="1887153" cy="55721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部門システム用ディスク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装置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ETERNUS</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DX200S3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83982" y="3419549"/>
            <a:ext cx="1062403" cy="84613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Lst>
        </p:spPr>
      </p:pic>
      <p:sp>
        <p:nvSpPr>
          <p:cNvPr id="83" name="Rectangle 7"/>
          <p:cNvSpPr>
            <a:spLocks noChangeArrowheads="1"/>
          </p:cNvSpPr>
          <p:nvPr/>
        </p:nvSpPr>
        <p:spPr bwMode="gray">
          <a:xfrm>
            <a:off x="524608" y="2735337"/>
            <a:ext cx="1853712" cy="67786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サーバ集約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ブレードシャーシ</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PRIMERGY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BX900 S2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式</a:t>
            </a:r>
          </a:p>
        </p:txBody>
      </p:sp>
      <p:sp>
        <p:nvSpPr>
          <p:cNvPr id="84" name="Rectangle 7"/>
          <p:cNvSpPr>
            <a:spLocks noChangeArrowheads="1"/>
          </p:cNvSpPr>
          <p:nvPr/>
        </p:nvSpPr>
        <p:spPr bwMode="gray">
          <a:xfrm>
            <a:off x="3253589" y="2751458"/>
            <a:ext cx="2479395" cy="677863"/>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仮想化基盤サーバ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ブレードベースユニット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#16</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PRIMERGY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BX2560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M1 ×16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式</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Picture 2" descr="\\br3.fsv.css.fujitsu.com\K35stor-sys\03ストレージソリューション事業部\05実装開発部\02.開発業務\13.DX S3\20.ドキュメント\10.拡販資材\20.お客様ご紹介資料\work\参考資料\s3_photo\DX100 S3\photo_mini\DX100S3_2.5ce_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507" y="3722195"/>
            <a:ext cx="1421641" cy="36394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グループ化 1"/>
          <p:cNvGrpSpPr>
            <a:grpSpLocks/>
          </p:cNvGrpSpPr>
          <p:nvPr/>
        </p:nvGrpSpPr>
        <p:grpSpPr bwMode="auto">
          <a:xfrm>
            <a:off x="2596662" y="3381450"/>
            <a:ext cx="1765424" cy="935146"/>
            <a:chOff x="2289175" y="1557338"/>
            <a:chExt cx="2591817" cy="1052171"/>
          </a:xfrm>
        </p:grpSpPr>
        <p:pic>
          <p:nvPicPr>
            <p:cNvPr id="87"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1557338"/>
              <a:ext cx="498451"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509" y="1586653"/>
              <a:ext cx="498450"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782" y="162573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054" y="165871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326" y="1688034"/>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599" y="1727120"/>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488" y="1772816"/>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グループ化 1"/>
          <p:cNvGrpSpPr>
            <a:grpSpLocks/>
          </p:cNvGrpSpPr>
          <p:nvPr/>
        </p:nvGrpSpPr>
        <p:grpSpPr bwMode="auto">
          <a:xfrm>
            <a:off x="4443461" y="3381450"/>
            <a:ext cx="1765424" cy="935146"/>
            <a:chOff x="2289175" y="1557338"/>
            <a:chExt cx="2591817" cy="1052171"/>
          </a:xfrm>
        </p:grpSpPr>
        <p:pic>
          <p:nvPicPr>
            <p:cNvPr id="95"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1557338"/>
              <a:ext cx="498451"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509" y="1586653"/>
              <a:ext cx="498450"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782" y="162573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054" y="1658719"/>
              <a:ext cx="499504" cy="8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326" y="1688034"/>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599" y="1727120"/>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 descr="D:\作業用\構成資料\画像集\BX920_S2_side_right_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488" y="1772816"/>
              <a:ext cx="499504" cy="83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 name="AutoShape 3"/>
          <p:cNvSpPr>
            <a:spLocks noChangeArrowheads="1"/>
          </p:cNvSpPr>
          <p:nvPr/>
        </p:nvSpPr>
        <p:spPr bwMode="gray">
          <a:xfrm>
            <a:off x="212671" y="4725144"/>
            <a:ext cx="8801100" cy="1849438"/>
          </a:xfrm>
          <a:prstGeom prst="roundRect">
            <a:avLst>
              <a:gd name="adj" fmla="val 16667"/>
            </a:avLst>
          </a:prstGeom>
          <a:gradFill flip="none" rotWithShape="1">
            <a:gsLst>
              <a:gs pos="0">
                <a:srgbClr val="FFFFFF"/>
              </a:gs>
              <a:gs pos="100000">
                <a:srgbClr val="9CCCF4"/>
              </a:gs>
            </a:gsLst>
            <a:lin ang="5400000" scaled="1"/>
            <a:tileRect/>
          </a:gradFill>
          <a:ln w="9525" algn="ctr">
            <a:solidFill>
              <a:srgbClr val="105D9C"/>
            </a:solidFill>
            <a:round/>
            <a:headEnd/>
            <a:tailEnd/>
          </a:ln>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defRPr/>
            </a:pPr>
            <a:endParaRPr lang="ja-JP" altLang="ja-JP"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Rectangle 15"/>
          <p:cNvSpPr>
            <a:spLocks noChangeArrowheads="1"/>
          </p:cNvSpPr>
          <p:nvPr/>
        </p:nvSpPr>
        <p:spPr bwMode="gray">
          <a:xfrm>
            <a:off x="395536" y="5157192"/>
            <a:ext cx="1644934" cy="687156"/>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ブレード管理兼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バックアップサーバ</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PRIMERGY RX200 S8</a:t>
            </a: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4" name="Picture 2" descr="C:\Documents and Settings\administrator\デスクトップ\サーバ写真\RX100.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6021288"/>
            <a:ext cx="13950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正方形/長方形 1"/>
          <p:cNvSpPr>
            <a:spLocks noChangeArrowheads="1"/>
          </p:cNvSpPr>
          <p:nvPr/>
        </p:nvSpPr>
        <p:spPr bwMode="auto">
          <a:xfrm>
            <a:off x="3666393" y="4835749"/>
            <a:ext cx="25424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defRPr/>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ブレードサーバ管理サーバ群</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Rectangle 15"/>
          <p:cNvSpPr>
            <a:spLocks noChangeArrowheads="1"/>
          </p:cNvSpPr>
          <p:nvPr/>
        </p:nvSpPr>
        <p:spPr bwMode="gray">
          <a:xfrm>
            <a:off x="2483768" y="5229200"/>
            <a:ext cx="1528397"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ストレージ管理兼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バックアップサーバ</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PRIMERGY RX200 S8</a:t>
            </a: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7" name="Picture 2" descr="C:\Documents and Settings\administrator\デスクトップ\サーバ写真\RX100.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647" y="6021288"/>
            <a:ext cx="13950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ectangle 15"/>
          <p:cNvSpPr>
            <a:spLocks noChangeArrowheads="1"/>
          </p:cNvSpPr>
          <p:nvPr/>
        </p:nvSpPr>
        <p:spPr bwMode="gray">
          <a:xfrm>
            <a:off x="4499992" y="5229200"/>
            <a:ext cx="1528397"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バックアップ管理兼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バックアップサーバ</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PRIMERGY RX200 S8</a:t>
            </a: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9" name="Picture 2" descr="C:\Documents and Settings\administrator\デスクトップ\サーバ写真\RX100.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286" y="6048176"/>
            <a:ext cx="13950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15"/>
          <p:cNvSpPr>
            <a:spLocks noChangeArrowheads="1"/>
          </p:cNvSpPr>
          <p:nvPr/>
        </p:nvSpPr>
        <p:spPr bwMode="gray">
          <a:xfrm>
            <a:off x="6499987" y="5229200"/>
            <a:ext cx="1528397" cy="473075"/>
          </a:xfrm>
          <a:prstGeom prst="rect">
            <a:avLst/>
          </a:prstGeom>
          <a:noFill/>
          <a:ln>
            <a:noFill/>
          </a:ln>
          <a:effectLst>
            <a:outerShdw dist="17961"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79525"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メイリオ" pitchFamily="50" charset="-128"/>
                <a:ea typeface="メイリオ" pitchFamily="50" charset="-128"/>
                <a:cs typeface="メイリオ" pitchFamily="50" charset="-128"/>
              </a:defRPr>
            </a:lvl1pPr>
            <a:lvl2pPr marL="742950" indent="-285750" defTabSz="1279525"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メイリオ" pitchFamily="50" charset="-128"/>
                <a:ea typeface="メイリオ" pitchFamily="50" charset="-128"/>
                <a:cs typeface="メイリオ" pitchFamily="50" charset="-128"/>
              </a:defRPr>
            </a:lvl2pPr>
            <a:lvl3pPr marL="1143000" indent="-228600" defTabSz="1279525" eaLnBrk="0" fontAlgn="base" hangingPunct="0">
              <a:lnSpc>
                <a:spcPct val="95000"/>
              </a:lnSpc>
              <a:spcBef>
                <a:spcPct val="20000"/>
              </a:spcBef>
              <a:spcAft>
                <a:spcPct val="10000"/>
              </a:spcAft>
              <a:buClr>
                <a:srgbClr val="87867E"/>
              </a:buClr>
              <a:buSzPct val="100000"/>
              <a:buChar char="•"/>
              <a:defRPr kumimoji="1">
                <a:solidFill>
                  <a:srgbClr val="000000"/>
                </a:solidFill>
                <a:latin typeface="メイリオ" pitchFamily="50" charset="-128"/>
                <a:ea typeface="メイリオ" pitchFamily="50" charset="-128"/>
                <a:cs typeface="メイリオ" pitchFamily="50" charset="-128"/>
              </a:defRPr>
            </a:lvl3pPr>
            <a:lvl4pPr marL="1600200" indent="-228600" defTabSz="1279525"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メイリオ" pitchFamily="50" charset="-128"/>
                <a:ea typeface="メイリオ" pitchFamily="50" charset="-128"/>
                <a:cs typeface="メイリオ" pitchFamily="50" charset="-128"/>
              </a:defRPr>
            </a:lvl4pPr>
            <a:lvl5pPr marL="2057400" indent="-228600" defTabSz="1279525" eaLnBrk="0" fontAlgn="base" hangingPunct="0">
              <a:buBlip>
                <a:blip r:embed="rId2"/>
              </a:buBlip>
              <a:defRPr kumimoji="1" sz="2000">
                <a:solidFill>
                  <a:srgbClr val="000000"/>
                </a:solidFill>
                <a:latin typeface="Arial" charset="0"/>
                <a:ea typeface="ＭＳ Ｐゴシック" charset="-128"/>
                <a:cs typeface="Arial" charset="0"/>
              </a:defRPr>
            </a:lvl5pPr>
            <a:lvl6pPr marL="25146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defTabSz="1279525"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 typeface="Arial" charse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部門バックアップサーバ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(Linux)</a:t>
            </a: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PRIMERGY RX200 S8</a:t>
            </a:r>
          </a:p>
          <a:p>
            <a:pPr eaLnBrk="1" fontAlgn="ctr" hangingPunct="1">
              <a:lnSpc>
                <a:spcPct val="100000"/>
              </a:lnSpc>
              <a:spcBef>
                <a:spcPct val="0"/>
              </a:spcBef>
              <a:spcAft>
                <a:spcPct val="0"/>
              </a:spcAft>
              <a:buClrTx/>
              <a:buFont typeface="Arial" charset="0"/>
              <a:buNone/>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1" name="Picture 2" descr="C:\Documents and Settings\administrator\デスクトップ\サーバ写真\RX100.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8708" y="6019601"/>
            <a:ext cx="13950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14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4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メイリオ"/>
        <a:ea typeface="メイリオ"/>
        <a:cs typeface=""/>
      </a:majorFont>
      <a:minorFont>
        <a:latin typeface="メイリオ"/>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メイリオ"/>
        <a:ea typeface="メイリオ"/>
        <a:cs typeface=""/>
      </a:majorFont>
      <a:minorFont>
        <a:latin typeface="メイリオ"/>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_Tool_2_JA_R">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メイリオ"/>
        <a:ea typeface="メイリオ"/>
        <a:cs typeface=""/>
      </a:majorFont>
      <a:minorFont>
        <a:latin typeface="メイリオ"/>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_Tool_2_JA_G">
  <a:themeElements>
    <a:clrScheme name="F_Tool_2_JA_G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G">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defRPr>
        </a:defPPr>
      </a:lstStyle>
    </a:lnDef>
  </a:objectDefaults>
  <a:extraClrSchemeLst>
    <a:extraClrScheme>
      <a:clrScheme name="F_Tool_2_JA_G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F_Tool_2_JA_G">
  <a:themeElements>
    <a:clrScheme name="F_Tool_2_JA_G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G">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F_Tool_2_JA_G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5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メイリオ"/>
        <a:ea typeface="メイリオ"/>
        <a:cs typeface=""/>
      </a:majorFont>
      <a:minorFont>
        <a:latin typeface="メイリオ"/>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_Tool_1_JA_R">
  <a:themeElements>
    <a:clrScheme name="F_Tool_1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1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F_Tool_1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3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メイリオ"/>
        <a:ea typeface="メイリオ"/>
        <a:cs typeface=""/>
      </a:majorFont>
      <a:minorFont>
        <a:latin typeface="メイリオ"/>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6953</TotalTime>
  <Words>312</Words>
  <Application>Microsoft Office PowerPoint</Application>
  <PresentationFormat>画面に合わせる (4:3)</PresentationFormat>
  <Paragraphs>78</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14</vt:i4>
      </vt:variant>
      <vt:variant>
        <vt:lpstr>スライド タイトル</vt:lpstr>
      </vt:variant>
      <vt:variant>
        <vt:i4>2</vt:i4>
      </vt:variant>
    </vt:vector>
  </HeadingPairs>
  <TitlesOfParts>
    <vt:vector size="23" baseType="lpstr">
      <vt:lpstr>HGP創英角ｺﾞｼｯｸUB</vt:lpstr>
      <vt:lpstr>Meiryo UI</vt:lpstr>
      <vt:lpstr>ＭＳ Ｐゴシック</vt:lpstr>
      <vt:lpstr>メイリオ</vt:lpstr>
      <vt:lpstr>Arial</vt:lpstr>
      <vt:lpstr>Calibri</vt:lpstr>
      <vt:lpstr>Wingdings</vt:lpstr>
      <vt:lpstr>F_Tool_2_JA_R</vt:lpstr>
      <vt:lpstr>1_F_Tool_2_JA_R</vt:lpstr>
      <vt:lpstr>22_Standarddesign</vt:lpstr>
      <vt:lpstr>Standarddesign</vt:lpstr>
      <vt:lpstr>F_Tool_2_JA_G</vt:lpstr>
      <vt:lpstr>3_F_Tool_2_JA_G</vt:lpstr>
      <vt:lpstr>25_Standarddesign</vt:lpstr>
      <vt:lpstr>F_Tool_1_JA_R</vt:lpstr>
      <vt:lpstr>23_Standarddesign</vt:lpstr>
      <vt:lpstr>2_F_Tool_2_JA_R</vt:lpstr>
      <vt:lpstr>1_Standarddesign</vt:lpstr>
      <vt:lpstr>3_F_Tool_2_JA_R</vt:lpstr>
      <vt:lpstr>24_Standarddesign</vt:lpstr>
      <vt:lpstr>26_Standarddesign</vt:lpstr>
      <vt:lpstr>PowerPoint プレゼンテーション</vt:lpstr>
      <vt:lpstr>PowerPoint プレゼンテーション</vt:lpstr>
    </vt:vector>
  </TitlesOfParts>
  <Company>富士通株式会社</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SBG</dc:creator>
  <cp:lastModifiedBy>山下 篤</cp:lastModifiedBy>
  <cp:revision>484</cp:revision>
  <cp:lastPrinted>2015-03-19T06:16:47Z</cp:lastPrinted>
  <dcterms:created xsi:type="dcterms:W3CDTF">2013-10-03T11:46:58Z</dcterms:created>
  <dcterms:modified xsi:type="dcterms:W3CDTF">2015-03-19T06:16:49Z</dcterms:modified>
</cp:coreProperties>
</file>